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5"/>
  </p:notesMasterIdLst>
  <p:sldIdLst>
    <p:sldId id="257" r:id="rId2"/>
    <p:sldId id="258" r:id="rId3"/>
    <p:sldId id="259" r:id="rId4"/>
    <p:sldId id="262" r:id="rId5"/>
    <p:sldId id="263" r:id="rId6"/>
    <p:sldId id="264" r:id="rId7"/>
    <p:sldId id="260" r:id="rId8"/>
    <p:sldId id="261" r:id="rId9"/>
    <p:sldId id="267" r:id="rId10"/>
    <p:sldId id="272" r:id="rId11"/>
    <p:sldId id="270" r:id="rId12"/>
    <p:sldId id="269" r:id="rId13"/>
    <p:sldId id="271" r:id="rId14"/>
  </p:sldIdLst>
  <p:sldSz cx="18288000" cy="10287000"/>
  <p:notesSz cx="6858000" cy="9144000"/>
  <p:embeddedFontLs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Open Sauce Bold" panose="020B0604020202020204" charset="0"/>
      <p:regular r:id="rId20"/>
    </p:embeddedFont>
    <p:embeddedFont>
      <p:font typeface="Open Sauce Light" panose="020B0604020202020204" charset="0"/>
      <p:regular r:id="rId21"/>
    </p:embeddedFont>
    <p:embeddedFont>
      <p:font typeface="Open Sauce Medium" panose="020B0604020202020204" charset="0"/>
      <p:regular r:id="rId22"/>
    </p:embeddedFont>
    <p:embeddedFont>
      <p:font typeface="Poppins Bold" panose="00000800000000000000" charset="0"/>
      <p:regular r:id="rId23"/>
    </p:embeddedFont>
    <p:embeddedFont>
      <p:font typeface="Poppins Medium" panose="00000600000000000000" pitchFamily="2" charset="0"/>
      <p:regular r:id="rId24"/>
      <p:italic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1" d="100"/>
          <a:sy n="51" d="100"/>
        </p:scale>
        <p:origin x="154" y="4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DA7B3E-EF2E-4C40-9180-05F330AD97B4}" type="datetimeFigureOut">
              <a:rPr lang="pt-BR" smtClean="0"/>
              <a:t>22/10/2023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C79C38-4449-4A28-A1BF-E71561CBD88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128712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C79C38-4449-4A28-A1BF-E71561CBD886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022921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3.png"/><Relationship Id="rId4" Type="http://schemas.openxmlformats.org/officeDocument/2006/relationships/image" Target="../media/image42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4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47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5.svg"/><Relationship Id="rId7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3.png"/><Relationship Id="rId9" Type="http://schemas.openxmlformats.org/officeDocument/2006/relationships/image" Target="../media/image10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13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7.jpe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19.svg"/><Relationship Id="rId4" Type="http://schemas.openxmlformats.org/officeDocument/2006/relationships/image" Target="../media/image14.png"/><Relationship Id="rId9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3.png"/><Relationship Id="rId3" Type="http://schemas.microsoft.com/office/2007/relationships/media" Target="../media/media3.mp4"/><Relationship Id="rId7" Type="http://schemas.openxmlformats.org/officeDocument/2006/relationships/image" Target="../media/image21.png"/><Relationship Id="rId12" Type="http://schemas.openxmlformats.org/officeDocument/2006/relationships/image" Target="../media/image19.sv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20.png"/><Relationship Id="rId11" Type="http://schemas.openxmlformats.org/officeDocument/2006/relationships/image" Target="../media/image18.png"/><Relationship Id="rId5" Type="http://schemas.openxmlformats.org/officeDocument/2006/relationships/slideLayout" Target="../slideLayouts/slideLayout7.xml"/><Relationship Id="rId10" Type="http://schemas.openxmlformats.org/officeDocument/2006/relationships/image" Target="../media/image24.jpeg"/><Relationship Id="rId4" Type="http://schemas.openxmlformats.org/officeDocument/2006/relationships/video" Target="../media/media3.mp4"/><Relationship Id="rId9" Type="http://schemas.openxmlformats.org/officeDocument/2006/relationships/image" Target="../media/image23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5.pn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3.png"/><Relationship Id="rId11" Type="http://schemas.openxmlformats.org/officeDocument/2006/relationships/image" Target="../media/image29.jpeg"/><Relationship Id="rId5" Type="http://schemas.openxmlformats.org/officeDocument/2006/relationships/image" Target="../media/image19.svg"/><Relationship Id="rId10" Type="http://schemas.openxmlformats.org/officeDocument/2006/relationships/image" Target="../media/image28.png"/><Relationship Id="rId4" Type="http://schemas.openxmlformats.org/officeDocument/2006/relationships/image" Target="../media/image18.png"/><Relationship Id="rId9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7" Type="http://schemas.openxmlformats.org/officeDocument/2006/relationships/image" Target="../media/image37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604961" y="2696056"/>
            <a:ext cx="10180081" cy="15756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479"/>
              </a:lnSpc>
            </a:pPr>
            <a:r>
              <a:rPr lang="en-US" sz="10399" dirty="0">
                <a:solidFill>
                  <a:srgbClr val="871BC6"/>
                </a:solidFill>
                <a:latin typeface="Poppins Bold" panose="00000800000000000000" charset="0"/>
                <a:cs typeface="Poppins Bold" panose="00000800000000000000" charset="0"/>
              </a:rPr>
              <a:t>Pixel Watchers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7446867" y="4843637"/>
            <a:ext cx="10850658" cy="1073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39"/>
              </a:lnSpc>
            </a:pPr>
            <a:r>
              <a:rPr lang="en-US" sz="3099" spc="30" dirty="0" err="1">
                <a:solidFill>
                  <a:srgbClr val="FFFFFF"/>
                </a:solidFill>
                <a:latin typeface="Poppins Bold" panose="00000800000000000000" charset="0"/>
                <a:cs typeface="Poppins Bold" panose="00000800000000000000" charset="0"/>
              </a:rPr>
              <a:t>Monitoramento</a:t>
            </a:r>
            <a:r>
              <a:rPr lang="en-US" sz="3099" spc="30" dirty="0">
                <a:solidFill>
                  <a:srgbClr val="FFFFFF"/>
                </a:solidFill>
                <a:latin typeface="Poppins Bold" panose="00000800000000000000" charset="0"/>
                <a:cs typeface="Poppins Bold" panose="00000800000000000000" charset="0"/>
              </a:rPr>
              <a:t> de </a:t>
            </a:r>
            <a:r>
              <a:rPr lang="en-US" sz="3099" spc="30" dirty="0" err="1">
                <a:solidFill>
                  <a:srgbClr val="FFFFFF"/>
                </a:solidFill>
                <a:latin typeface="Poppins Bold" panose="00000800000000000000" charset="0"/>
                <a:cs typeface="Poppins Bold" panose="00000800000000000000" charset="0"/>
              </a:rPr>
              <a:t>computadores</a:t>
            </a:r>
            <a:r>
              <a:rPr lang="en-US" sz="3099" spc="30" dirty="0">
                <a:solidFill>
                  <a:srgbClr val="FFFFFF"/>
                </a:solidFill>
                <a:latin typeface="Poppins Bold" panose="00000800000000000000" charset="0"/>
                <a:cs typeface="Poppins Bold" panose="00000800000000000000" charset="0"/>
              </a:rPr>
              <a:t> gamers </a:t>
            </a:r>
            <a:r>
              <a:rPr lang="en-US" sz="3099" spc="30" dirty="0" err="1">
                <a:solidFill>
                  <a:srgbClr val="FFFFFF"/>
                </a:solidFill>
                <a:latin typeface="Poppins Bold" panose="00000800000000000000" charset="0"/>
                <a:cs typeface="Poppins Bold" panose="00000800000000000000" charset="0"/>
              </a:rPr>
              <a:t>utilizados</a:t>
            </a:r>
            <a:r>
              <a:rPr lang="en-US" sz="3099" spc="30" dirty="0">
                <a:solidFill>
                  <a:srgbClr val="FFFFFF"/>
                </a:solidFill>
                <a:latin typeface="Poppins Bold" panose="00000800000000000000" charset="0"/>
                <a:cs typeface="Poppins Bold" panose="00000800000000000000" charset="0"/>
              </a:rPr>
              <a:t> </a:t>
            </a:r>
            <a:r>
              <a:rPr lang="en-US" sz="3099" spc="30" dirty="0" err="1">
                <a:solidFill>
                  <a:srgbClr val="FFFFFF"/>
                </a:solidFill>
                <a:latin typeface="Poppins Bold" panose="00000800000000000000" charset="0"/>
                <a:cs typeface="Poppins Bold" panose="00000800000000000000" charset="0"/>
              </a:rPr>
              <a:t>em</a:t>
            </a:r>
            <a:r>
              <a:rPr lang="en-US" sz="3099" spc="30" dirty="0">
                <a:solidFill>
                  <a:srgbClr val="FFFFFF"/>
                </a:solidFill>
                <a:latin typeface="Poppins Bold" panose="00000800000000000000" charset="0"/>
                <a:cs typeface="Poppins Bold" panose="00000800000000000000" charset="0"/>
              </a:rPr>
              <a:t> </a:t>
            </a:r>
            <a:r>
              <a:rPr lang="en-US" sz="3099" spc="30" dirty="0" err="1">
                <a:solidFill>
                  <a:srgbClr val="FFFFFF"/>
                </a:solidFill>
                <a:latin typeface="Poppins Bold" panose="00000800000000000000" charset="0"/>
                <a:cs typeface="Poppins Bold" panose="00000800000000000000" charset="0"/>
              </a:rPr>
              <a:t>campeonatos</a:t>
            </a:r>
            <a:r>
              <a:rPr lang="en-US" sz="3099" spc="30" dirty="0">
                <a:solidFill>
                  <a:srgbClr val="FFFFFF"/>
                </a:solidFill>
                <a:latin typeface="Poppins Bold" panose="00000800000000000000" charset="0"/>
                <a:cs typeface="Poppins Bold" panose="00000800000000000000" charset="0"/>
              </a:rPr>
              <a:t> de eSports</a:t>
            </a:r>
          </a:p>
        </p:txBody>
      </p:sp>
      <p:sp>
        <p:nvSpPr>
          <p:cNvPr id="4" name="Freeform 4"/>
          <p:cNvSpPr/>
          <p:nvPr/>
        </p:nvSpPr>
        <p:spPr>
          <a:xfrm>
            <a:off x="-1345965" y="-4912880"/>
            <a:ext cx="13506576" cy="16009950"/>
          </a:xfrm>
          <a:custGeom>
            <a:avLst/>
            <a:gdLst/>
            <a:ahLst/>
            <a:cxnLst/>
            <a:rect l="l" t="t" r="r" b="b"/>
            <a:pathLst>
              <a:path w="13506576" h="16009950">
                <a:moveTo>
                  <a:pt x="0" y="0"/>
                </a:moveTo>
                <a:lnTo>
                  <a:pt x="13506576" y="0"/>
                </a:lnTo>
                <a:lnTo>
                  <a:pt x="13506576" y="16009950"/>
                </a:lnTo>
                <a:lnTo>
                  <a:pt x="0" y="160099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 dirty="0">
              <a:solidFill>
                <a:srgbClr val="7030A0"/>
              </a:solidFill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15087600" y="0"/>
            <a:ext cx="2465668" cy="2174160"/>
          </a:xfrm>
          <a:custGeom>
            <a:avLst/>
            <a:gdLst/>
            <a:ahLst/>
            <a:cxnLst/>
            <a:rect l="l" t="t" r="r" b="b"/>
            <a:pathLst>
              <a:path w="2465668" h="2174160">
                <a:moveTo>
                  <a:pt x="0" y="0"/>
                </a:moveTo>
                <a:lnTo>
                  <a:pt x="2465668" y="0"/>
                </a:lnTo>
                <a:lnTo>
                  <a:pt x="2465668" y="2174161"/>
                </a:lnTo>
                <a:lnTo>
                  <a:pt x="0" y="217416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8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3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 animBg="1"/>
      <p:bldP spid="5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709C74B9-E557-9956-8FB3-1F47FDC0EE73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" name="Freeform 2">
            <a:extLst>
              <a:ext uri="{FF2B5EF4-FFF2-40B4-BE49-F238E27FC236}">
                <a16:creationId xmlns:a16="http://schemas.microsoft.com/office/drawing/2014/main" id="{4BEBD1BC-232D-221C-2922-B160CBAA2094}"/>
              </a:ext>
            </a:extLst>
          </p:cNvPr>
          <p:cNvSpPr/>
          <p:nvPr/>
        </p:nvSpPr>
        <p:spPr>
          <a:xfrm rot="2376426">
            <a:off x="6970985" y="-1275473"/>
            <a:ext cx="17155205" cy="13942503"/>
          </a:xfrm>
          <a:custGeom>
            <a:avLst/>
            <a:gdLst/>
            <a:ahLst/>
            <a:cxnLst/>
            <a:rect l="l" t="t" r="r" b="b"/>
            <a:pathLst>
              <a:path w="17155205" h="13942503">
                <a:moveTo>
                  <a:pt x="0" y="0"/>
                </a:moveTo>
                <a:lnTo>
                  <a:pt x="17155205" y="0"/>
                </a:lnTo>
                <a:lnTo>
                  <a:pt x="17155205" y="13942503"/>
                </a:lnTo>
                <a:lnTo>
                  <a:pt x="0" y="139425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F87BC7ED-7D5C-54D2-0018-A5623B7FBF28}"/>
              </a:ext>
            </a:extLst>
          </p:cNvPr>
          <p:cNvSpPr txBox="1"/>
          <p:nvPr/>
        </p:nvSpPr>
        <p:spPr>
          <a:xfrm>
            <a:off x="259830" y="419100"/>
            <a:ext cx="9326592" cy="8402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pt-BR" sz="3600" dirty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Site estático institucional; </a:t>
            </a:r>
          </a:p>
          <a:p>
            <a:pPr marL="571500" indent="-571500">
              <a:buFont typeface="Wingdings" panose="05000000000000000000" pitchFamily="2" charset="2"/>
              <a:buChar char="ü"/>
            </a:pPr>
            <a:endParaRPr lang="pt-BR" sz="3600" dirty="0">
              <a:solidFill>
                <a:schemeClr val="bg1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pt-BR" sz="3600" dirty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Dashboard;</a:t>
            </a:r>
          </a:p>
          <a:p>
            <a:pPr marL="571500" indent="-571500">
              <a:buFont typeface="Wingdings" panose="05000000000000000000" pitchFamily="2" charset="2"/>
              <a:buChar char="ü"/>
            </a:pPr>
            <a:endParaRPr lang="pt-BR" sz="3600" dirty="0">
              <a:solidFill>
                <a:schemeClr val="bg1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pt-BR" sz="3600" dirty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Protótipo funcional do produto;</a:t>
            </a:r>
          </a:p>
          <a:p>
            <a:pPr marL="571500" indent="-571500">
              <a:buFont typeface="Wingdings" panose="05000000000000000000" pitchFamily="2" charset="2"/>
              <a:buChar char="ü"/>
            </a:pPr>
            <a:endParaRPr lang="pt-BR" sz="3600" dirty="0">
              <a:solidFill>
                <a:schemeClr val="bg1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pt-BR" sz="3600" dirty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USO da API : Listar  Info Hardware,</a:t>
            </a:r>
          </a:p>
          <a:p>
            <a:r>
              <a:rPr lang="pt-BR" sz="3600" dirty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Processos, CPU, Memória, Disco + USB;</a:t>
            </a:r>
          </a:p>
          <a:p>
            <a:endParaRPr lang="pt-BR" sz="3600" dirty="0">
              <a:solidFill>
                <a:schemeClr val="bg1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pt-BR" sz="3600" dirty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Inovação – Detecção de programas </a:t>
            </a:r>
          </a:p>
          <a:p>
            <a:r>
              <a:rPr lang="pt-BR" sz="3600" dirty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Maliciosos;</a:t>
            </a:r>
            <a:endParaRPr lang="pt-BR" sz="3600" dirty="0">
              <a:solidFill>
                <a:schemeClr val="bg1"/>
              </a:solidFill>
              <a:latin typeface="Poppins Bold" panose="00000800000000000000" charset="0"/>
              <a:cs typeface="Poppins Bold" panose="00000800000000000000" charset="0"/>
            </a:endParaRPr>
          </a:p>
          <a:p>
            <a:endParaRPr lang="pt-BR" sz="3600" dirty="0">
              <a:solidFill>
                <a:schemeClr val="bg1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pt-BR" sz="3600" dirty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Script de instalação.</a:t>
            </a:r>
          </a:p>
          <a:p>
            <a:pPr marL="571500" indent="-571500">
              <a:buFont typeface="Wingdings" panose="05000000000000000000" pitchFamily="2" charset="2"/>
              <a:buChar char="ü"/>
            </a:pPr>
            <a:endParaRPr lang="pt-BR" sz="3600" dirty="0">
              <a:solidFill>
                <a:schemeClr val="bg1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endParaRPr lang="pt-BR" sz="3600" dirty="0">
              <a:solidFill>
                <a:schemeClr val="bg1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86B6D872-DFAF-E376-BB21-4C68C6873733}"/>
              </a:ext>
            </a:extLst>
          </p:cNvPr>
          <p:cNvSpPr/>
          <p:nvPr/>
        </p:nvSpPr>
        <p:spPr>
          <a:xfrm>
            <a:off x="16992862" y="0"/>
            <a:ext cx="1295138" cy="1167185"/>
          </a:xfrm>
          <a:custGeom>
            <a:avLst/>
            <a:gdLst/>
            <a:ahLst/>
            <a:cxnLst/>
            <a:rect l="l" t="t" r="r" b="b"/>
            <a:pathLst>
              <a:path w="1150846" h="1014785">
                <a:moveTo>
                  <a:pt x="0" y="0"/>
                </a:moveTo>
                <a:lnTo>
                  <a:pt x="1150846" y="0"/>
                </a:lnTo>
                <a:lnTo>
                  <a:pt x="1150846" y="1014785"/>
                </a:lnTo>
                <a:lnTo>
                  <a:pt x="0" y="101478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pic>
        <p:nvPicPr>
          <p:cNvPr id="9" name="Imagem 8" descr="Gráfico, Histograma&#10;&#10;Descrição gerada automaticamente">
            <a:extLst>
              <a:ext uri="{FF2B5EF4-FFF2-40B4-BE49-F238E27FC236}">
                <a16:creationId xmlns:a16="http://schemas.microsoft.com/office/drawing/2014/main" id="{7B659863-4511-8849-8317-C4ADE2A6E8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30" y="7384076"/>
            <a:ext cx="2902924" cy="2902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781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9504825">
            <a:off x="10374561" y="1216224"/>
            <a:ext cx="17836200" cy="12161046"/>
          </a:xfrm>
          <a:custGeom>
            <a:avLst/>
            <a:gdLst/>
            <a:ahLst/>
            <a:cxnLst/>
            <a:rect l="l" t="t" r="r" b="b"/>
            <a:pathLst>
              <a:path w="17836200" h="12161046">
                <a:moveTo>
                  <a:pt x="0" y="0"/>
                </a:moveTo>
                <a:lnTo>
                  <a:pt x="17836200" y="0"/>
                </a:lnTo>
                <a:lnTo>
                  <a:pt x="17836200" y="12161045"/>
                </a:lnTo>
                <a:lnTo>
                  <a:pt x="0" y="121610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Freeform 5"/>
          <p:cNvSpPr/>
          <p:nvPr/>
        </p:nvSpPr>
        <p:spPr>
          <a:xfrm>
            <a:off x="16292739" y="149957"/>
            <a:ext cx="1752600" cy="1244457"/>
          </a:xfrm>
          <a:custGeom>
            <a:avLst/>
            <a:gdLst/>
            <a:ahLst/>
            <a:cxnLst/>
            <a:rect l="l" t="t" r="r" b="b"/>
            <a:pathLst>
              <a:path w="1150846" h="1014785">
                <a:moveTo>
                  <a:pt x="0" y="0"/>
                </a:moveTo>
                <a:lnTo>
                  <a:pt x="1150846" y="0"/>
                </a:lnTo>
                <a:lnTo>
                  <a:pt x="1150846" y="1014785"/>
                </a:lnTo>
                <a:lnTo>
                  <a:pt x="0" y="101478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TextBox 6"/>
          <p:cNvSpPr txBox="1"/>
          <p:nvPr/>
        </p:nvSpPr>
        <p:spPr>
          <a:xfrm>
            <a:off x="762000" y="1943100"/>
            <a:ext cx="10668000" cy="72019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en-US" sz="3600" dirty="0">
                <a:solidFill>
                  <a:srgbClr val="FFFFFF"/>
                </a:solidFill>
                <a:latin typeface="Poppins Medium"/>
              </a:rPr>
              <a:t>JAR </a:t>
            </a:r>
            <a:r>
              <a:rPr lang="en-US" sz="3600" dirty="0" err="1">
                <a:solidFill>
                  <a:srgbClr val="FFFFFF"/>
                </a:solidFill>
                <a:latin typeface="Poppins Medium"/>
              </a:rPr>
              <a:t>rodando</a:t>
            </a:r>
            <a:r>
              <a:rPr lang="en-US" sz="3600" dirty="0">
                <a:solidFill>
                  <a:srgbClr val="FFFFFF"/>
                </a:solidFill>
                <a:latin typeface="Poppins Medium"/>
              </a:rPr>
              <a:t> </a:t>
            </a:r>
            <a:r>
              <a:rPr lang="en-US" sz="3600" dirty="0" err="1">
                <a:solidFill>
                  <a:srgbClr val="FFFFFF"/>
                </a:solidFill>
                <a:latin typeface="Poppins Medium"/>
              </a:rPr>
              <a:t>na</a:t>
            </a:r>
            <a:r>
              <a:rPr lang="en-US" sz="3600" dirty="0">
                <a:solidFill>
                  <a:srgbClr val="FFFFFF"/>
                </a:solidFill>
                <a:latin typeface="Poppins Medium"/>
              </a:rPr>
              <a:t> AWS;</a:t>
            </a:r>
          </a:p>
          <a:p>
            <a:pPr marL="571500" indent="-571500">
              <a:spcBef>
                <a:spcPct val="0"/>
              </a:spcBef>
              <a:buFont typeface="Wingdings" panose="05000000000000000000" pitchFamily="2" charset="2"/>
              <a:buChar char="ü"/>
            </a:pPr>
            <a:endParaRPr lang="en-US" sz="3600" dirty="0">
              <a:solidFill>
                <a:srgbClr val="FFFFFF"/>
              </a:solidFill>
              <a:latin typeface="Poppins Medium"/>
            </a:endParaRPr>
          </a:p>
          <a:p>
            <a:pPr marL="571500" indent="-571500"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en-US" sz="3600" dirty="0">
                <a:solidFill>
                  <a:srgbClr val="FFFFFF"/>
                </a:solidFill>
                <a:latin typeface="Poppins Medium"/>
              </a:rPr>
              <a:t>Banco de dados </a:t>
            </a:r>
            <a:r>
              <a:rPr lang="en-US" sz="3600" dirty="0" err="1">
                <a:solidFill>
                  <a:srgbClr val="FFFFFF"/>
                </a:solidFill>
                <a:latin typeface="Poppins Medium"/>
              </a:rPr>
              <a:t>na</a:t>
            </a:r>
            <a:r>
              <a:rPr lang="en-US" sz="3600" dirty="0">
                <a:solidFill>
                  <a:srgbClr val="FFFFFF"/>
                </a:solidFill>
                <a:latin typeface="Poppins Medium"/>
              </a:rPr>
              <a:t> </a:t>
            </a:r>
            <a:r>
              <a:rPr lang="en-US" sz="3600" dirty="0" err="1">
                <a:solidFill>
                  <a:srgbClr val="FFFFFF"/>
                </a:solidFill>
                <a:latin typeface="Poppins Medium"/>
              </a:rPr>
              <a:t>nuvem</a:t>
            </a:r>
            <a:r>
              <a:rPr lang="en-US" sz="3600" dirty="0">
                <a:solidFill>
                  <a:srgbClr val="FFFFFF"/>
                </a:solidFill>
                <a:latin typeface="Poppins Medium"/>
              </a:rPr>
              <a:t>;</a:t>
            </a:r>
          </a:p>
          <a:p>
            <a:pPr marL="571500" indent="-571500">
              <a:spcBef>
                <a:spcPct val="0"/>
              </a:spcBef>
              <a:buFont typeface="Wingdings" panose="05000000000000000000" pitchFamily="2" charset="2"/>
              <a:buChar char="ü"/>
            </a:pPr>
            <a:endParaRPr lang="en-US" sz="3600" dirty="0">
              <a:solidFill>
                <a:srgbClr val="FFFFFF"/>
              </a:solidFill>
              <a:latin typeface="Poppins Medium"/>
            </a:endParaRPr>
          </a:p>
          <a:p>
            <a:pPr marL="571500" indent="-571500"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en-US" sz="3600" dirty="0" err="1">
                <a:solidFill>
                  <a:srgbClr val="FFFFFF"/>
                </a:solidFill>
                <a:latin typeface="Poppins Medium"/>
              </a:rPr>
              <a:t>Servidor</a:t>
            </a:r>
            <a:r>
              <a:rPr lang="en-US" sz="3600" dirty="0">
                <a:solidFill>
                  <a:srgbClr val="FFFFFF"/>
                </a:solidFill>
                <a:latin typeface="Poppins Medium"/>
              </a:rPr>
              <a:t> de </a:t>
            </a:r>
            <a:r>
              <a:rPr lang="en-US" sz="3600" dirty="0" err="1">
                <a:solidFill>
                  <a:srgbClr val="FFFFFF"/>
                </a:solidFill>
                <a:latin typeface="Poppins Medium"/>
              </a:rPr>
              <a:t>aplicação</a:t>
            </a:r>
            <a:r>
              <a:rPr lang="en-US" sz="3600" dirty="0">
                <a:solidFill>
                  <a:srgbClr val="FFFFFF"/>
                </a:solidFill>
                <a:latin typeface="Poppins Medium"/>
              </a:rPr>
              <a:t> </a:t>
            </a:r>
            <a:r>
              <a:rPr lang="en-US" sz="3600" dirty="0" err="1">
                <a:solidFill>
                  <a:srgbClr val="FFFFFF"/>
                </a:solidFill>
                <a:latin typeface="Poppins Medium"/>
              </a:rPr>
              <a:t>na</a:t>
            </a:r>
            <a:r>
              <a:rPr lang="en-US" sz="3600" dirty="0">
                <a:solidFill>
                  <a:srgbClr val="FFFFFF"/>
                </a:solidFill>
                <a:latin typeface="Poppins Medium"/>
              </a:rPr>
              <a:t> </a:t>
            </a:r>
            <a:r>
              <a:rPr lang="en-US" sz="3600" dirty="0" err="1">
                <a:solidFill>
                  <a:srgbClr val="FFFFFF"/>
                </a:solidFill>
                <a:latin typeface="Poppins Medium"/>
              </a:rPr>
              <a:t>nuvem</a:t>
            </a:r>
            <a:r>
              <a:rPr lang="en-US" sz="3600" dirty="0">
                <a:solidFill>
                  <a:srgbClr val="FFFFFF"/>
                </a:solidFill>
                <a:latin typeface="Poppins Medium"/>
              </a:rPr>
              <a:t>;</a:t>
            </a:r>
          </a:p>
          <a:p>
            <a:pPr marL="571500" indent="-571500">
              <a:spcBef>
                <a:spcPct val="0"/>
              </a:spcBef>
              <a:buFont typeface="Wingdings" panose="05000000000000000000" pitchFamily="2" charset="2"/>
              <a:buChar char="ü"/>
            </a:pPr>
            <a:endParaRPr lang="en-US" sz="3600" dirty="0">
              <a:solidFill>
                <a:srgbClr val="FFFFFF"/>
              </a:solidFill>
              <a:latin typeface="Poppins Medium"/>
            </a:endParaRPr>
          </a:p>
          <a:p>
            <a:pPr marL="571500" indent="-571500"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en-US" sz="3600" dirty="0">
                <a:solidFill>
                  <a:srgbClr val="FFFFFF"/>
                </a:solidFill>
                <a:latin typeface="Poppins Medium"/>
              </a:rPr>
              <a:t>Dashboards </a:t>
            </a:r>
            <a:r>
              <a:rPr lang="en-US" sz="3600" dirty="0" err="1">
                <a:solidFill>
                  <a:srgbClr val="FFFFFF"/>
                </a:solidFill>
                <a:latin typeface="Poppins Medium"/>
              </a:rPr>
              <a:t>dinâmicas</a:t>
            </a:r>
            <a:r>
              <a:rPr lang="en-US" sz="3600" dirty="0">
                <a:solidFill>
                  <a:srgbClr val="FFFFFF"/>
                </a:solidFill>
                <a:latin typeface="Poppins Medium"/>
              </a:rPr>
              <a:t>;</a:t>
            </a:r>
          </a:p>
          <a:p>
            <a:pPr marL="571500" indent="-571500">
              <a:spcBef>
                <a:spcPct val="0"/>
              </a:spcBef>
              <a:buFont typeface="Wingdings" panose="05000000000000000000" pitchFamily="2" charset="2"/>
              <a:buChar char="ü"/>
            </a:pPr>
            <a:endParaRPr lang="en-US" sz="3600" dirty="0">
              <a:solidFill>
                <a:srgbClr val="FFFFFF"/>
              </a:solidFill>
              <a:latin typeface="Poppins Medium"/>
            </a:endParaRPr>
          </a:p>
          <a:p>
            <a:pPr marL="571500" indent="-571500"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en-US" sz="3600" dirty="0" err="1">
                <a:solidFill>
                  <a:srgbClr val="FFFFFF"/>
                </a:solidFill>
                <a:latin typeface="Poppins Medium"/>
              </a:rPr>
              <a:t>Aprofundamento</a:t>
            </a:r>
            <a:r>
              <a:rPr lang="en-US" sz="3600" dirty="0">
                <a:solidFill>
                  <a:srgbClr val="FFFFFF"/>
                </a:solidFill>
                <a:latin typeface="Poppins Medium"/>
              </a:rPr>
              <a:t> da </a:t>
            </a:r>
            <a:r>
              <a:rPr lang="en-US" sz="3600" dirty="0" err="1">
                <a:solidFill>
                  <a:srgbClr val="FFFFFF"/>
                </a:solidFill>
                <a:latin typeface="Poppins Medium"/>
              </a:rPr>
              <a:t>experiência</a:t>
            </a:r>
            <a:r>
              <a:rPr lang="en-US" sz="3600" dirty="0">
                <a:solidFill>
                  <a:srgbClr val="FFFFFF"/>
                </a:solidFill>
                <a:latin typeface="Poppins Medium"/>
              </a:rPr>
              <a:t> do </a:t>
            </a:r>
            <a:r>
              <a:rPr lang="en-US" sz="3600" dirty="0" err="1">
                <a:solidFill>
                  <a:srgbClr val="FFFFFF"/>
                </a:solidFill>
                <a:latin typeface="Poppins Medium"/>
              </a:rPr>
              <a:t>usuário</a:t>
            </a:r>
            <a:r>
              <a:rPr lang="en-US" sz="3600" dirty="0">
                <a:solidFill>
                  <a:srgbClr val="FFFFFF"/>
                </a:solidFill>
                <a:latin typeface="Poppins Medium"/>
              </a:rPr>
              <a:t> no Front-End;</a:t>
            </a:r>
          </a:p>
          <a:p>
            <a:pPr marL="571500" indent="-571500">
              <a:spcBef>
                <a:spcPct val="0"/>
              </a:spcBef>
              <a:buFont typeface="Wingdings" panose="05000000000000000000" pitchFamily="2" charset="2"/>
              <a:buChar char="ü"/>
            </a:pPr>
            <a:endParaRPr lang="en-US" sz="3600" dirty="0">
              <a:solidFill>
                <a:srgbClr val="FFFFFF"/>
              </a:solidFill>
              <a:latin typeface="Poppins Medium"/>
            </a:endParaRPr>
          </a:p>
          <a:p>
            <a:pPr marL="571500" indent="-571500"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en-US" sz="3600" dirty="0" err="1">
                <a:solidFill>
                  <a:srgbClr val="FFFFFF"/>
                </a:solidFill>
                <a:latin typeface="Poppins Medium"/>
              </a:rPr>
              <a:t>Conexão</a:t>
            </a:r>
            <a:r>
              <a:rPr lang="en-US" sz="3600" dirty="0">
                <a:solidFill>
                  <a:srgbClr val="FFFFFF"/>
                </a:solidFill>
                <a:latin typeface="Poppins Medium"/>
              </a:rPr>
              <a:t> </a:t>
            </a:r>
            <a:r>
              <a:rPr lang="en-US" sz="3600" dirty="0" err="1">
                <a:solidFill>
                  <a:srgbClr val="FFFFFF"/>
                </a:solidFill>
                <a:latin typeface="Poppins Medium"/>
              </a:rPr>
              <a:t>completa</a:t>
            </a:r>
            <a:r>
              <a:rPr lang="en-US" sz="3600" dirty="0">
                <a:solidFill>
                  <a:srgbClr val="FFFFFF"/>
                </a:solidFill>
                <a:latin typeface="Poppins Medium"/>
              </a:rPr>
              <a:t> entre a </a:t>
            </a:r>
            <a:r>
              <a:rPr lang="en-US" sz="3600" dirty="0" err="1">
                <a:solidFill>
                  <a:srgbClr val="FFFFFF"/>
                </a:solidFill>
                <a:latin typeface="Poppins Medium"/>
              </a:rPr>
              <a:t>aplicação</a:t>
            </a:r>
            <a:r>
              <a:rPr lang="en-US" sz="3600" dirty="0">
                <a:solidFill>
                  <a:srgbClr val="FFFFFF"/>
                </a:solidFill>
                <a:latin typeface="Poppins Medium"/>
              </a:rPr>
              <a:t> web e </a:t>
            </a:r>
            <a:r>
              <a:rPr lang="en-US" sz="3600" dirty="0" err="1">
                <a:solidFill>
                  <a:srgbClr val="FFFFFF"/>
                </a:solidFill>
                <a:latin typeface="Poppins Medium"/>
              </a:rPr>
              <a:t>aplicação</a:t>
            </a:r>
            <a:r>
              <a:rPr lang="en-US" sz="3600" dirty="0">
                <a:solidFill>
                  <a:srgbClr val="FFFFFF"/>
                </a:solidFill>
                <a:latin typeface="Poppins Medium"/>
              </a:rPr>
              <a:t> client.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-1137620" y="309436"/>
            <a:ext cx="10281620" cy="12349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44"/>
              </a:lnSpc>
            </a:pPr>
            <a:r>
              <a:rPr lang="en-US" sz="6000" dirty="0" err="1">
                <a:solidFill>
                  <a:srgbClr val="871BC6"/>
                </a:solidFill>
                <a:latin typeface="Poppins Medium"/>
              </a:rPr>
              <a:t>Próximos</a:t>
            </a:r>
            <a:r>
              <a:rPr lang="en-US" sz="6000" dirty="0">
                <a:solidFill>
                  <a:srgbClr val="871BC6"/>
                </a:solidFill>
                <a:latin typeface="Poppins Medium"/>
              </a:rPr>
              <a:t> </a:t>
            </a:r>
            <a:r>
              <a:rPr lang="en-US" sz="6000" dirty="0" err="1">
                <a:solidFill>
                  <a:srgbClr val="871BC6"/>
                </a:solidFill>
                <a:latin typeface="Poppins Medium"/>
              </a:rPr>
              <a:t>passos</a:t>
            </a:r>
            <a:endParaRPr lang="en-US" sz="6000" dirty="0">
              <a:solidFill>
                <a:srgbClr val="871BC6"/>
              </a:solidFill>
              <a:latin typeface="Poppins Medium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903733" y="67899"/>
            <a:ext cx="1384267" cy="1220610"/>
          </a:xfrm>
          <a:custGeom>
            <a:avLst/>
            <a:gdLst/>
            <a:ahLst/>
            <a:cxnLst/>
            <a:rect l="l" t="t" r="r" b="b"/>
            <a:pathLst>
              <a:path w="1384267" h="1220610">
                <a:moveTo>
                  <a:pt x="0" y="0"/>
                </a:moveTo>
                <a:lnTo>
                  <a:pt x="1384267" y="0"/>
                </a:lnTo>
                <a:lnTo>
                  <a:pt x="1384267" y="1220610"/>
                </a:lnTo>
                <a:lnTo>
                  <a:pt x="0" y="12206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Freeform 5"/>
          <p:cNvSpPr/>
          <p:nvPr/>
        </p:nvSpPr>
        <p:spPr>
          <a:xfrm>
            <a:off x="6469282" y="3634707"/>
            <a:ext cx="11818718" cy="4889994"/>
          </a:xfrm>
          <a:custGeom>
            <a:avLst/>
            <a:gdLst/>
            <a:ahLst/>
            <a:cxnLst/>
            <a:rect l="l" t="t" r="r" b="b"/>
            <a:pathLst>
              <a:path w="11818718" h="4889994">
                <a:moveTo>
                  <a:pt x="0" y="0"/>
                </a:moveTo>
                <a:lnTo>
                  <a:pt x="11818718" y="0"/>
                </a:lnTo>
                <a:lnTo>
                  <a:pt x="11818718" y="4889994"/>
                </a:lnTo>
                <a:lnTo>
                  <a:pt x="0" y="48899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TextBox 7"/>
          <p:cNvSpPr txBox="1"/>
          <p:nvPr/>
        </p:nvSpPr>
        <p:spPr>
          <a:xfrm>
            <a:off x="1028700" y="378068"/>
            <a:ext cx="8769816" cy="13020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605"/>
              </a:lnSpc>
            </a:pPr>
            <a:r>
              <a:rPr lang="en-US" sz="7575">
                <a:solidFill>
                  <a:srgbClr val="871BC6"/>
                </a:solidFill>
                <a:latin typeface="Open Sauce Medium"/>
              </a:rPr>
              <a:t>Plano de resposta</a:t>
            </a:r>
          </a:p>
        </p:txBody>
      </p:sp>
      <p:sp>
        <p:nvSpPr>
          <p:cNvPr id="8" name="Freeform 8"/>
          <p:cNvSpPr/>
          <p:nvPr/>
        </p:nvSpPr>
        <p:spPr>
          <a:xfrm rot="-5400000">
            <a:off x="219704" y="883204"/>
            <a:ext cx="854168" cy="444167"/>
          </a:xfrm>
          <a:custGeom>
            <a:avLst/>
            <a:gdLst/>
            <a:ahLst/>
            <a:cxnLst/>
            <a:rect l="l" t="t" r="r" b="b"/>
            <a:pathLst>
              <a:path w="854168" h="444167">
                <a:moveTo>
                  <a:pt x="0" y="0"/>
                </a:moveTo>
                <a:lnTo>
                  <a:pt x="854168" y="0"/>
                </a:lnTo>
                <a:lnTo>
                  <a:pt x="854168" y="444167"/>
                </a:lnTo>
                <a:lnTo>
                  <a:pt x="0" y="44416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2FFF19A5-2524-F162-4FF3-B7F473D16131}"/>
              </a:ext>
            </a:extLst>
          </p:cNvPr>
          <p:cNvSpPr/>
          <p:nvPr/>
        </p:nvSpPr>
        <p:spPr>
          <a:xfrm>
            <a:off x="289136" y="6327145"/>
            <a:ext cx="4870017" cy="304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53E17EC-1274-82EF-E2D4-66FE7DACE7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18208"/>
            <a:ext cx="18288000" cy="8470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1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/>
      <p:bldP spid="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8913313">
            <a:off x="5628595" y="-4100810"/>
            <a:ext cx="17155205" cy="13942503"/>
          </a:xfrm>
          <a:custGeom>
            <a:avLst/>
            <a:gdLst/>
            <a:ahLst/>
            <a:cxnLst/>
            <a:rect l="l" t="t" r="r" b="b"/>
            <a:pathLst>
              <a:path w="17155205" h="13942503">
                <a:moveTo>
                  <a:pt x="0" y="0"/>
                </a:moveTo>
                <a:lnTo>
                  <a:pt x="17155205" y="0"/>
                </a:lnTo>
                <a:lnTo>
                  <a:pt x="17155205" y="13942503"/>
                </a:lnTo>
                <a:lnTo>
                  <a:pt x="0" y="139425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3" name="Group 3"/>
          <p:cNvGrpSpPr/>
          <p:nvPr/>
        </p:nvGrpSpPr>
        <p:grpSpPr>
          <a:xfrm>
            <a:off x="198189" y="89564"/>
            <a:ext cx="9535200" cy="6422596"/>
            <a:chOff x="0" y="-76200"/>
            <a:chExt cx="12713600" cy="8563462"/>
          </a:xfrm>
        </p:grpSpPr>
        <p:sp>
          <p:nvSpPr>
            <p:cNvPr id="4" name="TextBox 4"/>
            <p:cNvSpPr txBox="1"/>
            <p:nvPr/>
          </p:nvSpPr>
          <p:spPr>
            <a:xfrm>
              <a:off x="0" y="-76200"/>
              <a:ext cx="12713600" cy="16129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120"/>
                </a:lnSpc>
              </a:pPr>
              <a:r>
                <a:rPr lang="en-US" sz="7600" dirty="0" err="1">
                  <a:solidFill>
                    <a:srgbClr val="FFFFFF"/>
                  </a:solidFill>
                  <a:latin typeface="Poppins Medium" panose="00000600000000000000" pitchFamily="2" charset="0"/>
                  <a:cs typeface="Poppins Medium" panose="00000600000000000000" pitchFamily="2" charset="0"/>
                </a:rPr>
                <a:t>Agradecimentos</a:t>
              </a:r>
              <a:endParaRPr lang="en-US" sz="7600" dirty="0">
                <a:solidFill>
                  <a:srgbClr val="FFFFFF"/>
                </a:solidFill>
                <a:latin typeface="Poppins Medium" panose="00000600000000000000" pitchFamily="2" charset="0"/>
                <a:cs typeface="Poppins Medium" panose="00000600000000000000" pitchFamily="2" charset="0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2181004"/>
              <a:ext cx="12713600" cy="63062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949949" lvl="1" indent="-474975">
                <a:lnSpc>
                  <a:spcPts val="6159"/>
                </a:lnSpc>
                <a:buFont typeface="Arial"/>
                <a:buChar char="•"/>
              </a:pPr>
              <a:r>
                <a:rPr lang="en-US" sz="4399" dirty="0" err="1">
                  <a:solidFill>
                    <a:srgbClr val="FFFFFF"/>
                  </a:solidFill>
                  <a:latin typeface="Poppins Medium" panose="00000600000000000000" pitchFamily="2" charset="0"/>
                  <a:cs typeface="Poppins Medium" panose="00000600000000000000" pitchFamily="2" charset="0"/>
                </a:rPr>
                <a:t>Líderes</a:t>
              </a:r>
              <a:endParaRPr lang="en-US" sz="4399" dirty="0">
                <a:solidFill>
                  <a:srgbClr val="FFFFFF"/>
                </a:solidFill>
                <a:latin typeface="Poppins Medium" panose="00000600000000000000" pitchFamily="2" charset="0"/>
                <a:cs typeface="Poppins Medium" panose="00000600000000000000" pitchFamily="2" charset="0"/>
              </a:endParaRPr>
            </a:p>
            <a:p>
              <a:pPr>
                <a:lnSpc>
                  <a:spcPts val="6159"/>
                </a:lnSpc>
              </a:pPr>
              <a:endParaRPr lang="en-US" sz="4399" dirty="0">
                <a:solidFill>
                  <a:srgbClr val="FFFFFF"/>
                </a:solidFill>
                <a:latin typeface="Poppins Medium" panose="00000600000000000000" pitchFamily="2" charset="0"/>
                <a:cs typeface="Poppins Medium" panose="00000600000000000000" pitchFamily="2" charset="0"/>
              </a:endParaRPr>
            </a:p>
            <a:p>
              <a:pPr marL="949949" lvl="1" indent="-474975">
                <a:lnSpc>
                  <a:spcPts val="6159"/>
                </a:lnSpc>
                <a:buFont typeface="Arial"/>
                <a:buChar char="•"/>
              </a:pPr>
              <a:r>
                <a:rPr lang="en-US" sz="4399" dirty="0">
                  <a:solidFill>
                    <a:srgbClr val="FFFFFF"/>
                  </a:solidFill>
                  <a:latin typeface="Poppins Medium" panose="00000600000000000000" pitchFamily="2" charset="0"/>
                  <a:cs typeface="Poppins Medium" panose="00000600000000000000" pitchFamily="2" charset="0"/>
                </a:rPr>
                <a:t>Equipe</a:t>
              </a:r>
            </a:p>
            <a:p>
              <a:pPr>
                <a:lnSpc>
                  <a:spcPts val="6159"/>
                </a:lnSpc>
              </a:pPr>
              <a:endParaRPr lang="en-US" sz="4399" dirty="0">
                <a:solidFill>
                  <a:srgbClr val="FFFFFF"/>
                </a:solidFill>
                <a:latin typeface="Poppins Medium" panose="00000600000000000000" pitchFamily="2" charset="0"/>
                <a:cs typeface="Poppins Medium" panose="00000600000000000000" pitchFamily="2" charset="0"/>
              </a:endParaRPr>
            </a:p>
            <a:p>
              <a:pPr marL="949949" lvl="1" indent="-474975">
                <a:lnSpc>
                  <a:spcPts val="6159"/>
                </a:lnSpc>
                <a:buFont typeface="Arial"/>
                <a:buChar char="•"/>
              </a:pPr>
              <a:r>
                <a:rPr lang="en-US" sz="4399" dirty="0" err="1">
                  <a:solidFill>
                    <a:srgbClr val="FFFFFF"/>
                  </a:solidFill>
                  <a:latin typeface="Poppins Medium" panose="00000600000000000000" pitchFamily="2" charset="0"/>
                  <a:cs typeface="Poppins Medium" panose="00000600000000000000" pitchFamily="2" charset="0"/>
                </a:rPr>
                <a:t>Família</a:t>
              </a:r>
              <a:r>
                <a:rPr lang="en-US" sz="4399" dirty="0">
                  <a:solidFill>
                    <a:srgbClr val="FFFFFF"/>
                  </a:solidFill>
                  <a:latin typeface="Poppins Medium" panose="00000600000000000000" pitchFamily="2" charset="0"/>
                  <a:cs typeface="Poppins Medium" panose="00000600000000000000" pitchFamily="2" charset="0"/>
                </a:rPr>
                <a:t> e amigos</a:t>
              </a:r>
            </a:p>
            <a:p>
              <a:pPr>
                <a:lnSpc>
                  <a:spcPts val="6159"/>
                </a:lnSpc>
              </a:pPr>
              <a:endParaRPr lang="en-US" sz="4399" dirty="0">
                <a:solidFill>
                  <a:srgbClr val="FFFFFF"/>
                </a:solidFill>
                <a:latin typeface="Poppins Medium"/>
              </a:endParaRPr>
            </a:p>
          </p:txBody>
        </p:sp>
      </p:grpSp>
      <p:sp>
        <p:nvSpPr>
          <p:cNvPr id="6" name="Freeform 6"/>
          <p:cNvSpPr/>
          <p:nvPr/>
        </p:nvSpPr>
        <p:spPr>
          <a:xfrm>
            <a:off x="12877800" y="9673604"/>
            <a:ext cx="724681" cy="639004"/>
          </a:xfrm>
          <a:custGeom>
            <a:avLst/>
            <a:gdLst/>
            <a:ahLst/>
            <a:cxnLst/>
            <a:rect l="l" t="t" r="r" b="b"/>
            <a:pathLst>
              <a:path w="724681" h="639004">
                <a:moveTo>
                  <a:pt x="0" y="0"/>
                </a:moveTo>
                <a:lnTo>
                  <a:pt x="724681" y="0"/>
                </a:lnTo>
                <a:lnTo>
                  <a:pt x="724681" y="639004"/>
                </a:lnTo>
                <a:lnTo>
                  <a:pt x="0" y="63900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7" name="Group 7"/>
          <p:cNvGrpSpPr/>
          <p:nvPr/>
        </p:nvGrpSpPr>
        <p:grpSpPr>
          <a:xfrm>
            <a:off x="8752800" y="4533900"/>
            <a:ext cx="9566430" cy="5405358"/>
            <a:chOff x="0" y="-123728"/>
            <a:chExt cx="12755240" cy="7207145"/>
          </a:xfrm>
        </p:grpSpPr>
        <p:sp>
          <p:nvSpPr>
            <p:cNvPr id="8" name="TextBox 8"/>
            <p:cNvSpPr txBox="1"/>
            <p:nvPr/>
          </p:nvSpPr>
          <p:spPr>
            <a:xfrm>
              <a:off x="41640" y="-123728"/>
              <a:ext cx="12713600" cy="55181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279"/>
                </a:lnSpc>
              </a:pPr>
              <a:r>
                <a:rPr lang="en-US" sz="9399" dirty="0" err="1">
                  <a:solidFill>
                    <a:srgbClr val="FFFFFF"/>
                  </a:solidFill>
                  <a:latin typeface="Poppins Medium" panose="00000600000000000000" pitchFamily="2" charset="0"/>
                  <a:cs typeface="Poppins Medium" panose="00000600000000000000" pitchFamily="2" charset="0"/>
                </a:rPr>
                <a:t>Obrigado</a:t>
              </a:r>
              <a:endParaRPr lang="en-US" sz="9399" dirty="0">
                <a:solidFill>
                  <a:srgbClr val="FFFFFF"/>
                </a:solidFill>
                <a:latin typeface="Poppins Medium" panose="00000600000000000000" pitchFamily="2" charset="0"/>
                <a:cs typeface="Poppins Medium" panose="00000600000000000000" pitchFamily="2" charset="0"/>
              </a:endParaRPr>
            </a:p>
            <a:p>
              <a:pPr algn="ctr">
                <a:lnSpc>
                  <a:spcPts val="9599"/>
                </a:lnSpc>
              </a:pPr>
              <a:r>
                <a:rPr lang="en-US" sz="7999" dirty="0">
                  <a:solidFill>
                    <a:srgbClr val="FFFFFF"/>
                  </a:solidFill>
                  <a:latin typeface="Poppins Medium" panose="00000600000000000000" pitchFamily="2" charset="0"/>
                  <a:cs typeface="Poppins Medium" panose="00000600000000000000" pitchFamily="2" charset="0"/>
                </a:rPr>
                <a:t>Pela </a:t>
              </a:r>
            </a:p>
            <a:p>
              <a:pPr algn="ctr">
                <a:lnSpc>
                  <a:spcPts val="11279"/>
                </a:lnSpc>
              </a:pPr>
              <a:r>
                <a:rPr lang="en-US" sz="9399" dirty="0" err="1">
                  <a:solidFill>
                    <a:srgbClr val="FFFFFF"/>
                  </a:solidFill>
                  <a:latin typeface="Poppins Medium" panose="00000600000000000000" pitchFamily="2" charset="0"/>
                  <a:cs typeface="Poppins Medium" panose="00000600000000000000" pitchFamily="2" charset="0"/>
                </a:rPr>
                <a:t>Atenção</a:t>
              </a:r>
              <a:r>
                <a:rPr lang="en-US" sz="9399" dirty="0">
                  <a:solidFill>
                    <a:srgbClr val="FFFFFF"/>
                  </a:solidFill>
                  <a:latin typeface="Poppins Medium" panose="00000600000000000000" pitchFamily="2" charset="0"/>
                  <a:cs typeface="Poppins Medium" panose="00000600000000000000" pitchFamily="2" charset="0"/>
                </a:rPr>
                <a:t>!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6105304"/>
              <a:ext cx="12713600" cy="9781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159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3779061" y="9643214"/>
            <a:ext cx="4064528" cy="6693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82"/>
              </a:lnSpc>
            </a:pPr>
            <a:r>
              <a:rPr lang="en-US" sz="4152" dirty="0">
                <a:solidFill>
                  <a:srgbClr val="871BC6"/>
                </a:solidFill>
                <a:latin typeface="Poppins Medium"/>
              </a:rPr>
              <a:t>Pixel Watchers</a:t>
            </a:r>
          </a:p>
        </p:txBody>
      </p:sp>
      <p:pic>
        <p:nvPicPr>
          <p:cNvPr id="12" name="Imagem 11" descr="Desenho de uma placa&#10;&#10;Descrição gerada automaticamente com confiança média">
            <a:extLst>
              <a:ext uri="{FF2B5EF4-FFF2-40B4-BE49-F238E27FC236}">
                <a16:creationId xmlns:a16="http://schemas.microsoft.com/office/drawing/2014/main" id="{C2B97427-986B-C17D-46BA-3582BDFA5D7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103" y="8807966"/>
            <a:ext cx="593302" cy="593302"/>
          </a:xfrm>
          <a:prstGeom prst="rect">
            <a:avLst/>
          </a:prstGeom>
        </p:spPr>
      </p:pic>
      <p:pic>
        <p:nvPicPr>
          <p:cNvPr id="14" name="Imagem 13" descr="Ícone&#10;&#10;Descrição gerada automaticamente">
            <a:extLst>
              <a:ext uri="{FF2B5EF4-FFF2-40B4-BE49-F238E27FC236}">
                <a16:creationId xmlns:a16="http://schemas.microsoft.com/office/drawing/2014/main" id="{A8EB577F-92F7-3CFA-8B45-3E0B386E888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64103" y="9536567"/>
            <a:ext cx="534934" cy="534934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489C9EFB-5D35-EAA9-1302-919783F1CFAB}"/>
              </a:ext>
            </a:extLst>
          </p:cNvPr>
          <p:cNvSpPr txBox="1"/>
          <p:nvPr/>
        </p:nvSpPr>
        <p:spPr>
          <a:xfrm>
            <a:off x="699037" y="8895445"/>
            <a:ext cx="1277911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FFFF"/>
                </a:solidFill>
                <a:latin typeface="Poppins Medium"/>
              </a:rPr>
              <a:t>www.pixelwatchers.com.br</a:t>
            </a:r>
            <a:endParaRPr lang="pt-BR" sz="2400" dirty="0"/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55CA34C8-B305-B757-27BE-915D714D9A63}"/>
              </a:ext>
            </a:extLst>
          </p:cNvPr>
          <p:cNvSpPr txBox="1"/>
          <p:nvPr/>
        </p:nvSpPr>
        <p:spPr>
          <a:xfrm>
            <a:off x="653696" y="9536567"/>
            <a:ext cx="1277911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FFFF"/>
                </a:solidFill>
                <a:latin typeface="Poppins Medium"/>
              </a:rPr>
              <a:t>pixelwatchers@outlook.com</a:t>
            </a:r>
            <a:endParaRPr lang="pt-BR"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/>
      <p:bldP spid="16" grpId="0"/>
      <p:bldP spid="1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4340" y="-4491109"/>
            <a:ext cx="13506576" cy="16009950"/>
          </a:xfrm>
          <a:custGeom>
            <a:avLst/>
            <a:gdLst/>
            <a:ahLst/>
            <a:cxnLst/>
            <a:rect l="l" t="t" r="r" b="b"/>
            <a:pathLst>
              <a:path w="13506576" h="16009950">
                <a:moveTo>
                  <a:pt x="0" y="0"/>
                </a:moveTo>
                <a:lnTo>
                  <a:pt x="13506576" y="0"/>
                </a:lnTo>
                <a:lnTo>
                  <a:pt x="13506576" y="16009950"/>
                </a:lnTo>
                <a:lnTo>
                  <a:pt x="0" y="160099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miter/>
          </a:ln>
        </p:spPr>
        <p:txBody>
          <a:bodyPr/>
          <a:lstStyle/>
          <a:p>
            <a:endParaRPr lang="pt-BR"/>
          </a:p>
        </p:txBody>
      </p:sp>
      <p:sp>
        <p:nvSpPr>
          <p:cNvPr id="3" name="AutoShape 3"/>
          <p:cNvSpPr/>
          <p:nvPr/>
        </p:nvSpPr>
        <p:spPr>
          <a:xfrm>
            <a:off x="11179392" y="9360852"/>
            <a:ext cx="3137170" cy="0"/>
          </a:xfrm>
          <a:prstGeom prst="line">
            <a:avLst/>
          </a:prstGeom>
          <a:ln w="47625" cap="rnd">
            <a:solidFill>
              <a:srgbClr val="871BC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sp>
        <p:nvSpPr>
          <p:cNvPr id="4" name="Freeform 4"/>
          <p:cNvSpPr/>
          <p:nvPr/>
        </p:nvSpPr>
        <p:spPr>
          <a:xfrm>
            <a:off x="16718086" y="0"/>
            <a:ext cx="1569914" cy="1384308"/>
          </a:xfrm>
          <a:custGeom>
            <a:avLst/>
            <a:gdLst/>
            <a:ahLst/>
            <a:cxnLst/>
            <a:rect l="l" t="t" r="r" b="b"/>
            <a:pathLst>
              <a:path w="1569914" h="1384308">
                <a:moveTo>
                  <a:pt x="0" y="0"/>
                </a:moveTo>
                <a:lnTo>
                  <a:pt x="1569914" y="0"/>
                </a:lnTo>
                <a:lnTo>
                  <a:pt x="1569914" y="1384308"/>
                </a:lnTo>
                <a:lnTo>
                  <a:pt x="0" y="13843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AutoShape 5"/>
          <p:cNvSpPr/>
          <p:nvPr/>
        </p:nvSpPr>
        <p:spPr>
          <a:xfrm>
            <a:off x="4278974" y="9313227"/>
            <a:ext cx="3137170" cy="0"/>
          </a:xfrm>
          <a:prstGeom prst="line">
            <a:avLst/>
          </a:prstGeom>
          <a:ln w="47625" cap="rnd">
            <a:solidFill>
              <a:srgbClr val="871BC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sp>
        <p:nvSpPr>
          <p:cNvPr id="6" name="AutoShape 6"/>
          <p:cNvSpPr/>
          <p:nvPr/>
        </p:nvSpPr>
        <p:spPr>
          <a:xfrm>
            <a:off x="13580916" y="4955222"/>
            <a:ext cx="3137170" cy="0"/>
          </a:xfrm>
          <a:prstGeom prst="line">
            <a:avLst/>
          </a:prstGeom>
          <a:ln w="47625" cap="rnd">
            <a:solidFill>
              <a:srgbClr val="871BC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sp>
        <p:nvSpPr>
          <p:cNvPr id="7" name="AutoShape 7"/>
          <p:cNvSpPr/>
          <p:nvPr/>
        </p:nvSpPr>
        <p:spPr>
          <a:xfrm>
            <a:off x="7416144" y="4955222"/>
            <a:ext cx="3137170" cy="0"/>
          </a:xfrm>
          <a:prstGeom prst="line">
            <a:avLst/>
          </a:prstGeom>
          <a:ln w="47625" cap="rnd">
            <a:solidFill>
              <a:srgbClr val="871BC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sp>
        <p:nvSpPr>
          <p:cNvPr id="8" name="AutoShape 8"/>
          <p:cNvSpPr/>
          <p:nvPr/>
        </p:nvSpPr>
        <p:spPr>
          <a:xfrm>
            <a:off x="1028700" y="5002847"/>
            <a:ext cx="3137170" cy="0"/>
          </a:xfrm>
          <a:prstGeom prst="line">
            <a:avLst/>
          </a:prstGeom>
          <a:ln w="47625" cap="rnd">
            <a:solidFill>
              <a:srgbClr val="871BC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7416144" y="1229569"/>
            <a:ext cx="3210999" cy="3210986"/>
            <a:chOff x="0" y="0"/>
            <a:chExt cx="6350000" cy="634997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/>
              <a:stretch>
                <a:fillRect t="-16666" b="-16666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13466250" y="1188732"/>
            <a:ext cx="3251836" cy="3251823"/>
            <a:chOff x="0" y="0"/>
            <a:chExt cx="6350000" cy="634997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 t="-3688" b="-3688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3" name="Group 13"/>
          <p:cNvGrpSpPr>
            <a:grpSpLocks noChangeAspect="1"/>
          </p:cNvGrpSpPr>
          <p:nvPr/>
        </p:nvGrpSpPr>
        <p:grpSpPr>
          <a:xfrm>
            <a:off x="1092234" y="1188732"/>
            <a:ext cx="3186740" cy="3186727"/>
            <a:chOff x="0" y="0"/>
            <a:chExt cx="6350000" cy="634997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7"/>
              <a:stretch>
                <a:fillRect t="-16666" b="-16666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5" name="Group 15"/>
          <p:cNvGrpSpPr>
            <a:grpSpLocks noChangeAspect="1"/>
          </p:cNvGrpSpPr>
          <p:nvPr/>
        </p:nvGrpSpPr>
        <p:grpSpPr>
          <a:xfrm>
            <a:off x="3897576" y="5286992"/>
            <a:ext cx="3518567" cy="3518553"/>
            <a:chOff x="0" y="0"/>
            <a:chExt cx="6350000" cy="6349975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8"/>
              <a:stretch>
                <a:fillRect t="-14268" b="-14268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7" name="Group 17"/>
          <p:cNvGrpSpPr>
            <a:grpSpLocks noChangeAspect="1"/>
          </p:cNvGrpSpPr>
          <p:nvPr/>
        </p:nvGrpSpPr>
        <p:grpSpPr>
          <a:xfrm>
            <a:off x="10991878" y="5321935"/>
            <a:ext cx="3512199" cy="3512185"/>
            <a:chOff x="0" y="0"/>
            <a:chExt cx="6350000" cy="6349975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9"/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0" y="-57150"/>
            <a:ext cx="18288000" cy="9361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19"/>
              </a:lnSpc>
            </a:pPr>
            <a:r>
              <a:rPr lang="en-US" sz="6099" dirty="0" err="1">
                <a:solidFill>
                  <a:srgbClr val="871BC6"/>
                </a:solidFill>
                <a:latin typeface="Poppins Bold" panose="00000800000000000000" charset="0"/>
                <a:cs typeface="Poppins Bold" panose="00000800000000000000" charset="0"/>
              </a:rPr>
              <a:t>Conheça</a:t>
            </a:r>
            <a:r>
              <a:rPr lang="en-US" sz="6099" dirty="0">
                <a:solidFill>
                  <a:srgbClr val="871BC6"/>
                </a:solidFill>
                <a:latin typeface="Poppins Bold" panose="00000800000000000000" charset="0"/>
                <a:cs typeface="Poppins Bold" panose="00000800000000000000" charset="0"/>
              </a:rPr>
              <a:t> a equipe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0052193" y="8841944"/>
            <a:ext cx="5528986" cy="4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dirty="0">
                <a:solidFill>
                  <a:srgbClr val="000000"/>
                </a:solidFill>
                <a:latin typeface="Poppins Bold" panose="00000800000000000000" charset="0"/>
                <a:cs typeface="Poppins Bold" panose="00000800000000000000" charset="0"/>
              </a:rPr>
              <a:t>Vitor Ramos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3083066" y="8767445"/>
            <a:ext cx="5528986" cy="4715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dirty="0">
                <a:solidFill>
                  <a:srgbClr val="000000"/>
                </a:solidFill>
                <a:latin typeface="Poppins Bold" panose="00000800000000000000" charset="0"/>
                <a:cs typeface="Poppins Bold" panose="00000800000000000000" charset="0"/>
              </a:rPr>
              <a:t>Thiago</a:t>
            </a:r>
            <a:r>
              <a:rPr lang="en-US" sz="2799" dirty="0">
                <a:solidFill>
                  <a:srgbClr val="000000"/>
                </a:solidFill>
                <a:latin typeface="Open Sauce Bold"/>
              </a:rPr>
              <a:t> </a:t>
            </a:r>
            <a:r>
              <a:rPr lang="en-US" sz="2799" dirty="0">
                <a:solidFill>
                  <a:srgbClr val="000000"/>
                </a:solidFill>
                <a:latin typeface="Poppins Bold" panose="00000800000000000000" charset="0"/>
                <a:cs typeface="Poppins Bold" panose="00000800000000000000" charset="0"/>
              </a:rPr>
              <a:t>Biazon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2385008" y="4416742"/>
            <a:ext cx="5528986" cy="4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dirty="0">
                <a:solidFill>
                  <a:srgbClr val="000000"/>
                </a:solidFill>
                <a:latin typeface="Poppins Bold" panose="00000800000000000000" charset="0"/>
                <a:cs typeface="Poppins Bold" panose="00000800000000000000" charset="0"/>
              </a:rPr>
              <a:t>Kauã Juhrs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6257150" y="4402455"/>
            <a:ext cx="5528986" cy="4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dirty="0">
                <a:solidFill>
                  <a:srgbClr val="000000"/>
                </a:solidFill>
                <a:latin typeface="Poppins Bold" panose="00000800000000000000" charset="0"/>
                <a:cs typeface="Poppins Bold" panose="00000800000000000000" charset="0"/>
              </a:rPr>
              <a:t>Gustavo Lopes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-167208" y="4402455"/>
            <a:ext cx="5528986" cy="4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dirty="0">
                <a:solidFill>
                  <a:srgbClr val="000000"/>
                </a:solidFill>
                <a:latin typeface="Poppins Bold" panose="00000800000000000000" charset="0"/>
                <a:cs typeface="Poppins Bold" panose="00000800000000000000" charset="0"/>
              </a:rPr>
              <a:t>Guilherme </a:t>
            </a:r>
            <a:r>
              <a:rPr lang="en-US" sz="2799" dirty="0" err="1">
                <a:solidFill>
                  <a:srgbClr val="000000"/>
                </a:solidFill>
                <a:latin typeface="Poppins Bold" panose="00000800000000000000" charset="0"/>
                <a:cs typeface="Poppins Bold" panose="00000800000000000000" charset="0"/>
              </a:rPr>
              <a:t>Quadros</a:t>
            </a:r>
            <a:endParaRPr lang="en-US" sz="2799" dirty="0">
              <a:solidFill>
                <a:srgbClr val="000000"/>
              </a:solidFill>
              <a:latin typeface="Poppins Bold" panose="00000800000000000000" charset="0"/>
              <a:cs typeface="Poppins Bold" panose="00000800000000000000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1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20" grpId="0"/>
      <p:bldP spid="21" grpId="0"/>
      <p:bldP spid="22" grpId="0"/>
      <p:bldP spid="23" grpId="0"/>
      <p:bldP spid="24" grpId="0"/>
      <p:bldP spid="2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5754979" y="0"/>
            <a:ext cx="7687759" cy="8770950"/>
          </a:xfrm>
          <a:custGeom>
            <a:avLst/>
            <a:gdLst/>
            <a:ahLst/>
            <a:cxnLst/>
            <a:rect l="l" t="t" r="r" b="b"/>
            <a:pathLst>
              <a:path w="13506576" h="16009950">
                <a:moveTo>
                  <a:pt x="13506576" y="0"/>
                </a:moveTo>
                <a:lnTo>
                  <a:pt x="0" y="0"/>
                </a:lnTo>
                <a:lnTo>
                  <a:pt x="0" y="16009950"/>
                </a:lnTo>
                <a:lnTo>
                  <a:pt x="13506576" y="16009950"/>
                </a:lnTo>
                <a:lnTo>
                  <a:pt x="13506576" y="0"/>
                </a:lnTo>
                <a:close/>
              </a:path>
            </a:pathLst>
          </a:custGeom>
          <a:blipFill>
            <a:blip r:embed="rId2">
              <a:alphaModFix amt="4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 dirty="0">
              <a:solidFill>
                <a:schemeClr val="bg1"/>
              </a:solidFill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201525" y="230309"/>
            <a:ext cx="12227062" cy="4514125"/>
            <a:chOff x="0" y="-454921"/>
            <a:chExt cx="16302750" cy="6018832"/>
          </a:xfrm>
        </p:grpSpPr>
        <p:sp>
          <p:nvSpPr>
            <p:cNvPr id="4" name="TextBox 4"/>
            <p:cNvSpPr txBox="1"/>
            <p:nvPr/>
          </p:nvSpPr>
          <p:spPr>
            <a:xfrm>
              <a:off x="0" y="-454921"/>
              <a:ext cx="16302750" cy="15665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10200"/>
                </a:lnSpc>
                <a:spcBef>
                  <a:spcPct val="0"/>
                </a:spcBef>
              </a:pPr>
              <a:r>
                <a:rPr lang="en-US" sz="5400" dirty="0" err="1">
                  <a:solidFill>
                    <a:srgbClr val="871BC6"/>
                  </a:solidFill>
                  <a:latin typeface="Poppins Bold" panose="00000800000000000000" charset="0"/>
                  <a:cs typeface="Poppins Bold" panose="00000800000000000000" charset="0"/>
                </a:rPr>
                <a:t>Contextualização</a:t>
              </a:r>
              <a:endParaRPr lang="en-US" sz="5400" dirty="0">
                <a:solidFill>
                  <a:srgbClr val="871BC6"/>
                </a:solidFill>
                <a:latin typeface="Poppins Bold" panose="00000800000000000000" charset="0"/>
                <a:cs typeface="Poppins Bold" panose="00000800000000000000" charset="0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716705"/>
              <a:ext cx="13208001" cy="384720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571500" indent="-571500">
                <a:lnSpc>
                  <a:spcPts val="4500"/>
                </a:lnSpc>
                <a:buFont typeface="Arial" panose="020B0604020202020204" pitchFamily="34" charset="0"/>
                <a:buChar char="•"/>
              </a:pPr>
              <a:r>
                <a:rPr lang="pt-BR" sz="4000" dirty="0">
                  <a:solidFill>
                    <a:srgbClr val="FFFFFF"/>
                  </a:solidFill>
                  <a:latin typeface="Poppins Bold" panose="00000800000000000000" charset="0"/>
                  <a:cs typeface="Poppins Bold" panose="00000800000000000000" charset="0"/>
                </a:rPr>
                <a:t>O que é o eSports?</a:t>
              </a:r>
            </a:p>
            <a:p>
              <a:pPr marL="571500" indent="-571500">
                <a:lnSpc>
                  <a:spcPts val="4500"/>
                </a:lnSpc>
                <a:buFont typeface="Arial" panose="020B0604020202020204" pitchFamily="34" charset="0"/>
                <a:buChar char="•"/>
              </a:pPr>
              <a:endParaRPr lang="pt-BR" sz="4000" dirty="0">
                <a:solidFill>
                  <a:srgbClr val="FFFFFF"/>
                </a:solidFill>
                <a:latin typeface="Poppins Bold" panose="00000800000000000000" charset="0"/>
                <a:cs typeface="Poppins Bold" panose="00000800000000000000" charset="0"/>
              </a:endParaRPr>
            </a:p>
            <a:p>
              <a:pPr marL="571500" indent="-571500">
                <a:lnSpc>
                  <a:spcPts val="4500"/>
                </a:lnSpc>
                <a:buFont typeface="Arial" panose="020B0604020202020204" pitchFamily="34" charset="0"/>
                <a:buChar char="•"/>
              </a:pPr>
              <a:r>
                <a:rPr lang="pt-BR" sz="4000" dirty="0">
                  <a:solidFill>
                    <a:srgbClr val="FFFFFF"/>
                  </a:solidFill>
                  <a:latin typeface="Poppins Bold" panose="00000800000000000000" charset="0"/>
                  <a:cs typeface="Poppins Bold" panose="00000800000000000000" charset="0"/>
                </a:rPr>
                <a:t>A relevância dos eSports</a:t>
              </a:r>
            </a:p>
            <a:p>
              <a:pPr marL="571500" indent="-571500">
                <a:lnSpc>
                  <a:spcPts val="4500"/>
                </a:lnSpc>
                <a:buFont typeface="Arial" panose="020B0604020202020204" pitchFamily="34" charset="0"/>
                <a:buChar char="•"/>
              </a:pPr>
              <a:endParaRPr lang="pt-BR" sz="4000" dirty="0">
                <a:solidFill>
                  <a:srgbClr val="FFFFFF"/>
                </a:solidFill>
                <a:latin typeface="Poppins Bold" panose="00000800000000000000" charset="0"/>
                <a:cs typeface="Poppins Bold" panose="00000800000000000000" charset="0"/>
              </a:endParaRPr>
            </a:p>
            <a:p>
              <a:pPr marL="571500" indent="-571500">
                <a:lnSpc>
                  <a:spcPts val="4500"/>
                </a:lnSpc>
                <a:buFont typeface="Arial" panose="020B0604020202020204" pitchFamily="34" charset="0"/>
                <a:buChar char="•"/>
              </a:pPr>
              <a:r>
                <a:rPr lang="pt-BR" sz="4000" dirty="0">
                  <a:solidFill>
                    <a:srgbClr val="FFFFFF"/>
                  </a:solidFill>
                  <a:latin typeface="Poppins Bold" panose="00000800000000000000" charset="0"/>
                  <a:cs typeface="Poppins Bold" panose="00000800000000000000" charset="0"/>
                </a:rPr>
                <a:t>Mercado financeiro</a:t>
              </a:r>
              <a:endParaRPr lang="en-US" sz="4000" dirty="0">
                <a:solidFill>
                  <a:srgbClr val="FFFFFF"/>
                </a:solidFill>
                <a:latin typeface="Poppins Bold" panose="00000800000000000000" charset="0"/>
                <a:cs typeface="Poppins Bold" panose="00000800000000000000" charset="0"/>
              </a:endParaRPr>
            </a:p>
          </p:txBody>
        </p:sp>
      </p:grpSp>
      <p:sp>
        <p:nvSpPr>
          <p:cNvPr id="6" name="Freeform 6"/>
          <p:cNvSpPr/>
          <p:nvPr/>
        </p:nvSpPr>
        <p:spPr>
          <a:xfrm>
            <a:off x="13506576" y="0"/>
            <a:ext cx="4781424" cy="10287000"/>
          </a:xfrm>
          <a:custGeom>
            <a:avLst/>
            <a:gdLst/>
            <a:ahLst/>
            <a:cxnLst/>
            <a:rect l="l" t="t" r="r" b="b"/>
            <a:pathLst>
              <a:path w="4781424" h="10287000">
                <a:moveTo>
                  <a:pt x="0" y="0"/>
                </a:moveTo>
                <a:lnTo>
                  <a:pt x="4781424" y="0"/>
                </a:lnTo>
                <a:lnTo>
                  <a:pt x="478142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344" r="-7344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8" name="Freeform 8"/>
          <p:cNvSpPr/>
          <p:nvPr/>
        </p:nvSpPr>
        <p:spPr>
          <a:xfrm>
            <a:off x="12157189" y="78520"/>
            <a:ext cx="1285549" cy="1114678"/>
          </a:xfrm>
          <a:custGeom>
            <a:avLst/>
            <a:gdLst/>
            <a:ahLst/>
            <a:cxnLst/>
            <a:rect l="l" t="t" r="r" b="b"/>
            <a:pathLst>
              <a:path w="972762" h="857756">
                <a:moveTo>
                  <a:pt x="0" y="0"/>
                </a:moveTo>
                <a:lnTo>
                  <a:pt x="972763" y="0"/>
                </a:lnTo>
                <a:lnTo>
                  <a:pt x="972763" y="857756"/>
                </a:lnTo>
                <a:lnTo>
                  <a:pt x="0" y="85775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pt-BR" dirty="0"/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859745C3-6D81-3495-3D26-2F0864C9B374}"/>
              </a:ext>
            </a:extLst>
          </p:cNvPr>
          <p:cNvSpPr txBox="1"/>
          <p:nvPr/>
        </p:nvSpPr>
        <p:spPr>
          <a:xfrm>
            <a:off x="-278214" y="5125065"/>
            <a:ext cx="9269360" cy="21040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280"/>
              </a:lnSpc>
            </a:pPr>
            <a:r>
              <a:rPr lang="en-US" sz="4400" dirty="0">
                <a:solidFill>
                  <a:srgbClr val="871BC6"/>
                </a:solidFill>
                <a:latin typeface="Poppins Bold"/>
              </a:rPr>
              <a:t>Por que o </a:t>
            </a:r>
            <a:r>
              <a:rPr lang="en-US" sz="4400" dirty="0" err="1">
                <a:solidFill>
                  <a:srgbClr val="871BC6"/>
                </a:solidFill>
                <a:latin typeface="Poppins Bold"/>
              </a:rPr>
              <a:t>monitoramento</a:t>
            </a:r>
            <a:r>
              <a:rPr lang="en-US" sz="4400" dirty="0">
                <a:solidFill>
                  <a:srgbClr val="871BC6"/>
                </a:solidFill>
                <a:latin typeface="Poppins Bold"/>
              </a:rPr>
              <a:t> do hardware é </a:t>
            </a:r>
            <a:r>
              <a:rPr lang="en-US" sz="4400" dirty="0" err="1">
                <a:solidFill>
                  <a:srgbClr val="871BC6"/>
                </a:solidFill>
                <a:latin typeface="Poppins Bold"/>
              </a:rPr>
              <a:t>essencial</a:t>
            </a:r>
            <a:r>
              <a:rPr lang="en-US" sz="4400" dirty="0">
                <a:solidFill>
                  <a:srgbClr val="871BC6"/>
                </a:solidFill>
                <a:latin typeface="Poppins Bold"/>
              </a:rPr>
              <a:t>?</a:t>
            </a:r>
          </a:p>
          <a:p>
            <a:pPr algn="ctr">
              <a:lnSpc>
                <a:spcPts val="6120"/>
              </a:lnSpc>
            </a:pPr>
            <a:endParaRPr lang="en-US" sz="4400" dirty="0">
              <a:solidFill>
                <a:srgbClr val="871BC6"/>
              </a:solidFill>
              <a:latin typeface="Poppins Bold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0AF0C346-D409-AE4D-F7D1-B3BECAF95D07}"/>
              </a:ext>
            </a:extLst>
          </p:cNvPr>
          <p:cNvSpPr txBox="1"/>
          <p:nvPr/>
        </p:nvSpPr>
        <p:spPr>
          <a:xfrm>
            <a:off x="152856" y="6791746"/>
            <a:ext cx="9269360" cy="3234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lnSpc>
                <a:spcPts val="3500"/>
              </a:lnSpc>
              <a:buFont typeface="Arial" panose="020B0604020202020204" pitchFamily="34" charset="0"/>
              <a:buChar char="•"/>
            </a:pPr>
            <a:r>
              <a:rPr lang="en-US" sz="4000" dirty="0" err="1">
                <a:solidFill>
                  <a:schemeClr val="bg1"/>
                </a:solidFill>
                <a:latin typeface="Open Sauce Bold"/>
              </a:rPr>
              <a:t>Igualdade</a:t>
            </a:r>
            <a:r>
              <a:rPr lang="en-US" sz="4000" dirty="0">
                <a:solidFill>
                  <a:schemeClr val="bg1"/>
                </a:solidFill>
                <a:latin typeface="Open Sauce Bold"/>
              </a:rPr>
              <a:t> de </a:t>
            </a:r>
            <a:r>
              <a:rPr lang="en-US" sz="4000" dirty="0" err="1">
                <a:solidFill>
                  <a:schemeClr val="bg1"/>
                </a:solidFill>
                <a:latin typeface="Open Sauce Bold"/>
              </a:rPr>
              <a:t>condições</a:t>
            </a:r>
            <a:endParaRPr lang="en-US" sz="4000" dirty="0">
              <a:solidFill>
                <a:schemeClr val="bg1"/>
              </a:solidFill>
              <a:latin typeface="Open Sauce Bold"/>
            </a:endParaRPr>
          </a:p>
          <a:p>
            <a:pPr marL="571500" indent="-571500">
              <a:lnSpc>
                <a:spcPts val="3500"/>
              </a:lnSpc>
              <a:buFont typeface="Arial" panose="020B0604020202020204" pitchFamily="34" charset="0"/>
              <a:buChar char="•"/>
            </a:pPr>
            <a:endParaRPr lang="en-US" sz="4000" dirty="0">
              <a:solidFill>
                <a:schemeClr val="bg1"/>
              </a:solidFill>
              <a:latin typeface="Open Sauce Light"/>
            </a:endParaRPr>
          </a:p>
          <a:p>
            <a:pPr marL="571500" indent="-571500">
              <a:lnSpc>
                <a:spcPts val="3500"/>
              </a:lnSpc>
              <a:buFont typeface="Arial" panose="020B0604020202020204" pitchFamily="34" charset="0"/>
              <a:buChar char="•"/>
            </a:pPr>
            <a:r>
              <a:rPr lang="en-US" sz="4000" dirty="0" err="1">
                <a:solidFill>
                  <a:schemeClr val="bg1"/>
                </a:solidFill>
                <a:latin typeface="Open Sauce Bold"/>
              </a:rPr>
              <a:t>Integridade</a:t>
            </a:r>
            <a:r>
              <a:rPr lang="en-US" sz="4000" dirty="0">
                <a:solidFill>
                  <a:schemeClr val="bg1"/>
                </a:solidFill>
                <a:latin typeface="Open Sauce Bold"/>
              </a:rPr>
              <a:t> do </a:t>
            </a:r>
            <a:r>
              <a:rPr lang="en-US" sz="4000" dirty="0" err="1">
                <a:solidFill>
                  <a:schemeClr val="bg1"/>
                </a:solidFill>
                <a:latin typeface="Open Sauce Bold"/>
              </a:rPr>
              <a:t>jogo</a:t>
            </a:r>
            <a:endParaRPr lang="en-US" sz="4000" dirty="0">
              <a:solidFill>
                <a:schemeClr val="bg1"/>
              </a:solidFill>
              <a:latin typeface="Open Sauce Light"/>
            </a:endParaRPr>
          </a:p>
          <a:p>
            <a:pPr marL="571500" indent="-571500">
              <a:lnSpc>
                <a:spcPts val="3500"/>
              </a:lnSpc>
              <a:buFont typeface="Arial" panose="020B0604020202020204" pitchFamily="34" charset="0"/>
              <a:buChar char="•"/>
            </a:pPr>
            <a:endParaRPr lang="en-US" sz="4000" dirty="0">
              <a:solidFill>
                <a:schemeClr val="bg1"/>
              </a:solidFill>
              <a:latin typeface="Open Sauce Light"/>
            </a:endParaRPr>
          </a:p>
          <a:p>
            <a:pPr marL="571500" indent="-571500">
              <a:lnSpc>
                <a:spcPts val="3500"/>
              </a:lnSpc>
              <a:buFont typeface="Arial" panose="020B0604020202020204" pitchFamily="34" charset="0"/>
              <a:buChar char="•"/>
            </a:pPr>
            <a:r>
              <a:rPr lang="en-US" sz="4000" dirty="0" err="1">
                <a:solidFill>
                  <a:schemeClr val="bg1"/>
                </a:solidFill>
                <a:latin typeface="Open Sauce Bold"/>
              </a:rPr>
              <a:t>Padronização</a:t>
            </a:r>
            <a:endParaRPr lang="en-US" sz="4000" dirty="0">
              <a:solidFill>
                <a:schemeClr val="bg1"/>
              </a:solidFill>
              <a:latin typeface="Open Sauce Bold"/>
            </a:endParaRPr>
          </a:p>
          <a:p>
            <a:pPr marL="571500" indent="-571500">
              <a:lnSpc>
                <a:spcPts val="3500"/>
              </a:lnSpc>
              <a:buFont typeface="Arial" panose="020B0604020202020204" pitchFamily="34" charset="0"/>
              <a:buChar char="•"/>
            </a:pPr>
            <a:endParaRPr lang="en-US" sz="4000" dirty="0">
              <a:solidFill>
                <a:schemeClr val="bg1"/>
              </a:solidFill>
              <a:latin typeface="Open Sauce Bold"/>
            </a:endParaRPr>
          </a:p>
          <a:p>
            <a:pPr marL="571500" indent="-571500">
              <a:lnSpc>
                <a:spcPts val="3500"/>
              </a:lnSpc>
              <a:buFont typeface="Arial" panose="020B0604020202020204" pitchFamily="34" charset="0"/>
              <a:buChar char="•"/>
            </a:pPr>
            <a:r>
              <a:rPr lang="en-US" sz="4000" dirty="0" err="1">
                <a:solidFill>
                  <a:schemeClr val="bg1"/>
                </a:solidFill>
                <a:latin typeface="Open Sauce Bold"/>
              </a:rPr>
              <a:t>Evitar</a:t>
            </a:r>
            <a:r>
              <a:rPr lang="en-US" sz="4000" dirty="0">
                <a:solidFill>
                  <a:schemeClr val="bg1"/>
                </a:solidFill>
                <a:latin typeface="Open Sauce Bold"/>
              </a:rPr>
              <a:t> </a:t>
            </a:r>
            <a:r>
              <a:rPr lang="en-US" sz="4000" dirty="0" err="1">
                <a:solidFill>
                  <a:schemeClr val="bg1"/>
                </a:solidFill>
                <a:latin typeface="Open Sauce Bold"/>
              </a:rPr>
              <a:t>problemas</a:t>
            </a:r>
            <a:r>
              <a:rPr lang="en-US" sz="4000" dirty="0">
                <a:solidFill>
                  <a:schemeClr val="bg1"/>
                </a:solidFill>
                <a:latin typeface="Open Sauce Bold"/>
              </a:rPr>
              <a:t> </a:t>
            </a:r>
            <a:r>
              <a:rPr lang="en-US" sz="4000" dirty="0" err="1">
                <a:solidFill>
                  <a:schemeClr val="bg1"/>
                </a:solidFill>
                <a:latin typeface="Open Sauce Bold"/>
              </a:rPr>
              <a:t>técnicos</a:t>
            </a:r>
            <a:endParaRPr lang="en-US" sz="3200" dirty="0">
              <a:solidFill>
                <a:schemeClr val="bg1"/>
              </a:solidFill>
              <a:latin typeface="Open Sauce Ligh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4AAD">
                <a:alpha val="100000"/>
              </a:srgbClr>
            </a:gs>
            <a:gs pos="100000">
              <a:srgbClr val="4E0662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9516495" y="1258469"/>
            <a:ext cx="4956365" cy="1870881"/>
          </a:xfrm>
          <a:custGeom>
            <a:avLst/>
            <a:gdLst/>
            <a:ahLst/>
            <a:cxnLst/>
            <a:rect l="l" t="t" r="r" b="b"/>
            <a:pathLst>
              <a:path w="4956365" h="1870881">
                <a:moveTo>
                  <a:pt x="0" y="0"/>
                </a:moveTo>
                <a:lnTo>
                  <a:pt x="4956365" y="0"/>
                </a:lnTo>
                <a:lnTo>
                  <a:pt x="4956365" y="1870881"/>
                </a:lnTo>
                <a:lnTo>
                  <a:pt x="0" y="18708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4"/>
          <p:cNvSpPr/>
          <p:nvPr/>
        </p:nvSpPr>
        <p:spPr>
          <a:xfrm>
            <a:off x="-652925" y="1075626"/>
            <a:ext cx="12074816" cy="2320786"/>
          </a:xfrm>
          <a:custGeom>
            <a:avLst/>
            <a:gdLst/>
            <a:ahLst/>
            <a:cxnLst/>
            <a:rect l="l" t="t" r="r" b="b"/>
            <a:pathLst>
              <a:path w="12074816" h="2320786">
                <a:moveTo>
                  <a:pt x="0" y="0"/>
                </a:moveTo>
                <a:lnTo>
                  <a:pt x="12074816" y="0"/>
                </a:lnTo>
                <a:lnTo>
                  <a:pt x="12074816" y="2320786"/>
                </a:lnTo>
                <a:lnTo>
                  <a:pt x="0" y="232078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Freeform 5"/>
          <p:cNvSpPr/>
          <p:nvPr/>
        </p:nvSpPr>
        <p:spPr>
          <a:xfrm>
            <a:off x="809266" y="3396412"/>
            <a:ext cx="10612626" cy="6283138"/>
          </a:xfrm>
          <a:custGeom>
            <a:avLst/>
            <a:gdLst/>
            <a:ahLst/>
            <a:cxnLst/>
            <a:rect l="l" t="t" r="r" b="b"/>
            <a:pathLst>
              <a:path w="10612626" h="6283138">
                <a:moveTo>
                  <a:pt x="0" y="0"/>
                </a:moveTo>
                <a:lnTo>
                  <a:pt x="10612625" y="0"/>
                </a:lnTo>
                <a:lnTo>
                  <a:pt x="10612625" y="6283138"/>
                </a:lnTo>
                <a:lnTo>
                  <a:pt x="0" y="628313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pic>
        <p:nvPicPr>
          <p:cNvPr id="6" name="Picture 6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/>
          <a:stretch>
            <a:fillRect/>
          </a:stretch>
        </p:blipFill>
        <p:spPr>
          <a:xfrm>
            <a:off x="12694614" y="3396412"/>
            <a:ext cx="3556493" cy="6283138"/>
          </a:xfrm>
          <a:prstGeom prst="rect">
            <a:avLst/>
          </a:prstGeom>
        </p:spPr>
      </p:pic>
      <p:sp>
        <p:nvSpPr>
          <p:cNvPr id="7" name="Freeform 7"/>
          <p:cNvSpPr/>
          <p:nvPr/>
        </p:nvSpPr>
        <p:spPr>
          <a:xfrm>
            <a:off x="16743738" y="0"/>
            <a:ext cx="1544262" cy="1562100"/>
          </a:xfrm>
          <a:custGeom>
            <a:avLst/>
            <a:gdLst/>
            <a:ahLst/>
            <a:cxnLst/>
            <a:rect l="l" t="t" r="r" b="b"/>
            <a:pathLst>
              <a:path w="972762" h="857756">
                <a:moveTo>
                  <a:pt x="0" y="0"/>
                </a:moveTo>
                <a:lnTo>
                  <a:pt x="972762" y="0"/>
                </a:lnTo>
                <a:lnTo>
                  <a:pt x="972762" y="857756"/>
                </a:lnTo>
                <a:lnTo>
                  <a:pt x="0" y="85775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8" name="Freeform 8"/>
          <p:cNvSpPr/>
          <p:nvPr/>
        </p:nvSpPr>
        <p:spPr>
          <a:xfrm rot="-5400000">
            <a:off x="604266" y="1905001"/>
            <a:ext cx="854168" cy="444167"/>
          </a:xfrm>
          <a:custGeom>
            <a:avLst/>
            <a:gdLst/>
            <a:ahLst/>
            <a:cxnLst/>
            <a:rect l="l" t="t" r="r" b="b"/>
            <a:pathLst>
              <a:path w="854168" h="444167">
                <a:moveTo>
                  <a:pt x="0" y="0"/>
                </a:moveTo>
                <a:lnTo>
                  <a:pt x="854167" y="0"/>
                </a:lnTo>
                <a:lnTo>
                  <a:pt x="854167" y="444167"/>
                </a:lnTo>
                <a:lnTo>
                  <a:pt x="0" y="44416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1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34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  <p:bldLst>
      <p:bldP spid="3" grpId="0" animBg="1"/>
      <p:bldP spid="4" grpId="0" animBg="1"/>
      <p:bldP spid="5" grpId="0" animBg="1"/>
      <p:bldP spid="7" grpId="0" animBg="1"/>
      <p:bldP spid="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4AAD">
                <a:alpha val="100000"/>
              </a:srgbClr>
            </a:gs>
            <a:gs pos="100000">
              <a:srgbClr val="4E0662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12384" y="1238843"/>
            <a:ext cx="8828317" cy="2157570"/>
          </a:xfrm>
          <a:custGeom>
            <a:avLst/>
            <a:gdLst/>
            <a:ahLst/>
            <a:cxnLst/>
            <a:rect l="l" t="t" r="r" b="b"/>
            <a:pathLst>
              <a:path w="8828317" h="2157570">
                <a:moveTo>
                  <a:pt x="0" y="0"/>
                </a:moveTo>
                <a:lnTo>
                  <a:pt x="8828317" y="0"/>
                </a:lnTo>
                <a:lnTo>
                  <a:pt x="8828317" y="2157569"/>
                </a:lnTo>
                <a:lnTo>
                  <a:pt x="0" y="215756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>
            <a:off x="9474699" y="339049"/>
            <a:ext cx="2440071" cy="3720521"/>
          </a:xfrm>
          <a:custGeom>
            <a:avLst/>
            <a:gdLst/>
            <a:ahLst/>
            <a:cxnLst/>
            <a:rect l="l" t="t" r="r" b="b"/>
            <a:pathLst>
              <a:path w="2440071" h="3720521">
                <a:moveTo>
                  <a:pt x="0" y="0"/>
                </a:moveTo>
                <a:lnTo>
                  <a:pt x="2440072" y="0"/>
                </a:lnTo>
                <a:lnTo>
                  <a:pt x="2440072" y="3720521"/>
                </a:lnTo>
                <a:lnTo>
                  <a:pt x="0" y="372052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16155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4"/>
          <p:cNvSpPr/>
          <p:nvPr/>
        </p:nvSpPr>
        <p:spPr>
          <a:xfrm>
            <a:off x="6170399" y="3396412"/>
            <a:ext cx="6608600" cy="6255469"/>
          </a:xfrm>
          <a:custGeom>
            <a:avLst/>
            <a:gdLst/>
            <a:ahLst/>
            <a:cxnLst/>
            <a:rect l="l" t="t" r="r" b="b"/>
            <a:pathLst>
              <a:path w="6608600" h="6255469">
                <a:moveTo>
                  <a:pt x="0" y="0"/>
                </a:moveTo>
                <a:lnTo>
                  <a:pt x="6608600" y="0"/>
                </a:lnTo>
                <a:lnTo>
                  <a:pt x="6608600" y="6255469"/>
                </a:lnTo>
                <a:lnTo>
                  <a:pt x="0" y="625546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pic>
        <p:nvPicPr>
          <p:cNvPr id="6" name="Picture 6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/>
          <a:stretch>
            <a:fillRect/>
          </a:stretch>
        </p:blipFill>
        <p:spPr>
          <a:xfrm>
            <a:off x="1028700" y="3396412"/>
            <a:ext cx="3540831" cy="6255469"/>
          </a:xfrm>
          <a:prstGeom prst="rect">
            <a:avLst/>
          </a:prstGeom>
        </p:spPr>
      </p:pic>
      <p:pic>
        <p:nvPicPr>
          <p:cNvPr id="7" name="Picture 7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rcRect/>
          <a:stretch>
            <a:fillRect/>
          </a:stretch>
        </p:blipFill>
        <p:spPr>
          <a:xfrm>
            <a:off x="13988936" y="3396412"/>
            <a:ext cx="3471144" cy="6255469"/>
          </a:xfrm>
          <a:prstGeom prst="rect">
            <a:avLst/>
          </a:prstGeom>
        </p:spPr>
      </p:pic>
      <p:sp>
        <p:nvSpPr>
          <p:cNvPr id="8" name="Freeform 8"/>
          <p:cNvSpPr/>
          <p:nvPr/>
        </p:nvSpPr>
        <p:spPr>
          <a:xfrm rot="-5400000">
            <a:off x="823700" y="1977226"/>
            <a:ext cx="854168" cy="444167"/>
          </a:xfrm>
          <a:custGeom>
            <a:avLst/>
            <a:gdLst/>
            <a:ahLst/>
            <a:cxnLst/>
            <a:rect l="l" t="t" r="r" b="b"/>
            <a:pathLst>
              <a:path w="854168" h="444167">
                <a:moveTo>
                  <a:pt x="0" y="0"/>
                </a:moveTo>
                <a:lnTo>
                  <a:pt x="854168" y="0"/>
                </a:lnTo>
                <a:lnTo>
                  <a:pt x="854168" y="444167"/>
                </a:lnTo>
                <a:lnTo>
                  <a:pt x="0" y="44416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9" name="Freeform 9"/>
          <p:cNvSpPr/>
          <p:nvPr/>
        </p:nvSpPr>
        <p:spPr>
          <a:xfrm>
            <a:off x="16687949" y="11607"/>
            <a:ext cx="1544262" cy="1371600"/>
          </a:xfrm>
          <a:custGeom>
            <a:avLst/>
            <a:gdLst/>
            <a:ahLst/>
            <a:cxnLst/>
            <a:rect l="l" t="t" r="r" b="b"/>
            <a:pathLst>
              <a:path w="972762" h="857756">
                <a:moveTo>
                  <a:pt x="0" y="0"/>
                </a:moveTo>
                <a:lnTo>
                  <a:pt x="972762" y="0"/>
                </a:lnTo>
                <a:lnTo>
                  <a:pt x="972762" y="857756"/>
                </a:lnTo>
                <a:lnTo>
                  <a:pt x="0" y="857756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39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video>
              <p:cMediaNode vol="100000">
                <p:cTn id="40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  <p:bldLst>
      <p:bldP spid="2" grpId="0" animBg="1"/>
      <p:bldP spid="3" grpId="0" animBg="1"/>
      <p:bldP spid="4" grpId="0" animBg="1"/>
      <p:bldP spid="8" grpId="0" animBg="1"/>
      <p:bldP spid="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4AAD">
                <a:alpha val="100000"/>
              </a:srgbClr>
            </a:gs>
            <a:gs pos="100000">
              <a:srgbClr val="4E0662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823700" y="1977226"/>
            <a:ext cx="854168" cy="444167"/>
          </a:xfrm>
          <a:custGeom>
            <a:avLst/>
            <a:gdLst/>
            <a:ahLst/>
            <a:cxnLst/>
            <a:rect l="l" t="t" r="r" b="b"/>
            <a:pathLst>
              <a:path w="854168" h="444167">
                <a:moveTo>
                  <a:pt x="0" y="0"/>
                </a:moveTo>
                <a:lnTo>
                  <a:pt x="854168" y="0"/>
                </a:lnTo>
                <a:lnTo>
                  <a:pt x="854168" y="444167"/>
                </a:lnTo>
                <a:lnTo>
                  <a:pt x="0" y="44416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>
            <a:off x="16821303" y="0"/>
            <a:ext cx="1416930" cy="1407033"/>
          </a:xfrm>
          <a:custGeom>
            <a:avLst/>
            <a:gdLst/>
            <a:ahLst/>
            <a:cxnLst/>
            <a:rect l="l" t="t" r="r" b="b"/>
            <a:pathLst>
              <a:path w="972762" h="857756">
                <a:moveTo>
                  <a:pt x="0" y="0"/>
                </a:moveTo>
                <a:lnTo>
                  <a:pt x="972762" y="0"/>
                </a:lnTo>
                <a:lnTo>
                  <a:pt x="972762" y="857756"/>
                </a:lnTo>
                <a:lnTo>
                  <a:pt x="0" y="85775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4"/>
          <p:cNvSpPr/>
          <p:nvPr/>
        </p:nvSpPr>
        <p:spPr>
          <a:xfrm>
            <a:off x="1143000" y="1260686"/>
            <a:ext cx="8185458" cy="2028394"/>
          </a:xfrm>
          <a:custGeom>
            <a:avLst/>
            <a:gdLst/>
            <a:ahLst/>
            <a:cxnLst/>
            <a:rect l="l" t="t" r="r" b="b"/>
            <a:pathLst>
              <a:path w="8299758" h="2028394">
                <a:moveTo>
                  <a:pt x="0" y="0"/>
                </a:moveTo>
                <a:lnTo>
                  <a:pt x="8299758" y="0"/>
                </a:lnTo>
                <a:lnTo>
                  <a:pt x="8299758" y="2028394"/>
                </a:lnTo>
                <a:lnTo>
                  <a:pt x="0" y="202839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pt-BR" dirty="0"/>
          </a:p>
        </p:txBody>
      </p:sp>
      <p:sp>
        <p:nvSpPr>
          <p:cNvPr id="5" name="Freeform 5"/>
          <p:cNvSpPr/>
          <p:nvPr/>
        </p:nvSpPr>
        <p:spPr>
          <a:xfrm>
            <a:off x="8680401" y="1490893"/>
            <a:ext cx="4951903" cy="1416833"/>
          </a:xfrm>
          <a:custGeom>
            <a:avLst/>
            <a:gdLst/>
            <a:ahLst/>
            <a:cxnLst/>
            <a:rect l="l" t="t" r="r" b="b"/>
            <a:pathLst>
              <a:path w="4951903" h="1416833">
                <a:moveTo>
                  <a:pt x="0" y="0"/>
                </a:moveTo>
                <a:lnTo>
                  <a:pt x="4951903" y="0"/>
                </a:lnTo>
                <a:lnTo>
                  <a:pt x="4951903" y="1416833"/>
                </a:lnTo>
                <a:lnTo>
                  <a:pt x="0" y="141683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Freeform 6"/>
          <p:cNvSpPr/>
          <p:nvPr/>
        </p:nvSpPr>
        <p:spPr>
          <a:xfrm>
            <a:off x="1028700" y="3654272"/>
            <a:ext cx="4385103" cy="6253611"/>
          </a:xfrm>
          <a:custGeom>
            <a:avLst/>
            <a:gdLst/>
            <a:ahLst/>
            <a:cxnLst/>
            <a:rect l="l" t="t" r="r" b="b"/>
            <a:pathLst>
              <a:path w="4385103" h="6253611">
                <a:moveTo>
                  <a:pt x="0" y="0"/>
                </a:moveTo>
                <a:lnTo>
                  <a:pt x="4385103" y="0"/>
                </a:lnTo>
                <a:lnTo>
                  <a:pt x="4385103" y="6253612"/>
                </a:lnTo>
                <a:lnTo>
                  <a:pt x="0" y="625361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Freeform 7"/>
          <p:cNvSpPr/>
          <p:nvPr/>
        </p:nvSpPr>
        <p:spPr>
          <a:xfrm>
            <a:off x="12084160" y="3654272"/>
            <a:ext cx="5445608" cy="6253611"/>
          </a:xfrm>
          <a:custGeom>
            <a:avLst/>
            <a:gdLst/>
            <a:ahLst/>
            <a:cxnLst/>
            <a:rect l="l" t="t" r="r" b="b"/>
            <a:pathLst>
              <a:path w="5445608" h="6253611">
                <a:moveTo>
                  <a:pt x="0" y="0"/>
                </a:moveTo>
                <a:lnTo>
                  <a:pt x="5445607" y="0"/>
                </a:lnTo>
                <a:lnTo>
                  <a:pt x="5445607" y="6253612"/>
                </a:lnTo>
                <a:lnTo>
                  <a:pt x="0" y="625361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pic>
        <p:nvPicPr>
          <p:cNvPr id="9" name="Picture 9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rcRect/>
          <a:stretch>
            <a:fillRect/>
          </a:stretch>
        </p:blipFill>
        <p:spPr>
          <a:xfrm>
            <a:off x="6979212" y="3654272"/>
            <a:ext cx="3539539" cy="625318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1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39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  <p:bldP spid="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237606">
            <a:off x="-1499136" y="-4420618"/>
            <a:ext cx="13506576" cy="16009950"/>
          </a:xfrm>
          <a:custGeom>
            <a:avLst/>
            <a:gdLst/>
            <a:ahLst/>
            <a:cxnLst/>
            <a:rect l="l" t="t" r="r" b="b"/>
            <a:pathLst>
              <a:path w="13506576" h="16009950">
                <a:moveTo>
                  <a:pt x="0" y="0"/>
                </a:moveTo>
                <a:lnTo>
                  <a:pt x="13506576" y="0"/>
                </a:lnTo>
                <a:lnTo>
                  <a:pt x="13506576" y="16009950"/>
                </a:lnTo>
                <a:lnTo>
                  <a:pt x="0" y="160099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TextBox 3"/>
          <p:cNvSpPr txBox="1"/>
          <p:nvPr/>
        </p:nvSpPr>
        <p:spPr>
          <a:xfrm>
            <a:off x="-1143000" y="266700"/>
            <a:ext cx="9144000" cy="14243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80"/>
              </a:lnSpc>
            </a:pPr>
            <a:r>
              <a:rPr lang="en-US" sz="4400" dirty="0" err="1">
                <a:solidFill>
                  <a:srgbClr val="871BC6"/>
                </a:solidFill>
                <a:latin typeface="Poppins Bold"/>
              </a:rPr>
              <a:t>Controle</a:t>
            </a:r>
            <a:r>
              <a:rPr lang="en-US" sz="4400" dirty="0">
                <a:solidFill>
                  <a:srgbClr val="871BC6"/>
                </a:solidFill>
                <a:latin typeface="Poppins Bold"/>
              </a:rPr>
              <a:t> de </a:t>
            </a:r>
            <a:r>
              <a:rPr lang="en-US" sz="4400" dirty="0" err="1">
                <a:solidFill>
                  <a:srgbClr val="871BC6"/>
                </a:solidFill>
                <a:latin typeface="Poppins Bold"/>
              </a:rPr>
              <a:t>execução</a:t>
            </a:r>
            <a:endParaRPr lang="en-US" sz="4400" dirty="0">
              <a:solidFill>
                <a:srgbClr val="871BC6"/>
              </a:solidFill>
              <a:latin typeface="Poppins Bold"/>
            </a:endParaRPr>
          </a:p>
          <a:p>
            <a:pPr algn="ctr">
              <a:lnSpc>
                <a:spcPts val="6120"/>
              </a:lnSpc>
            </a:pPr>
            <a:endParaRPr lang="en-US" sz="4400" dirty="0">
              <a:solidFill>
                <a:srgbClr val="871BC6"/>
              </a:solidFill>
              <a:latin typeface="Poppins Bold"/>
            </a:endParaRPr>
          </a:p>
        </p:txBody>
      </p:sp>
      <p:sp>
        <p:nvSpPr>
          <p:cNvPr id="8" name="Freeform 8"/>
          <p:cNvSpPr/>
          <p:nvPr/>
        </p:nvSpPr>
        <p:spPr>
          <a:xfrm rot="-7728949">
            <a:off x="1964398" y="-5612080"/>
            <a:ext cx="13506576" cy="16009950"/>
          </a:xfrm>
          <a:custGeom>
            <a:avLst/>
            <a:gdLst/>
            <a:ahLst/>
            <a:cxnLst/>
            <a:rect l="l" t="t" r="r" b="b"/>
            <a:pathLst>
              <a:path w="13506576" h="16009950">
                <a:moveTo>
                  <a:pt x="0" y="0"/>
                </a:moveTo>
                <a:lnTo>
                  <a:pt x="13506576" y="0"/>
                </a:lnTo>
                <a:lnTo>
                  <a:pt x="13506576" y="16009950"/>
                </a:lnTo>
                <a:lnTo>
                  <a:pt x="0" y="160099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 dirty="0"/>
          </a:p>
        </p:txBody>
      </p:sp>
      <p:sp>
        <p:nvSpPr>
          <p:cNvPr id="10" name="Freeform 10"/>
          <p:cNvSpPr/>
          <p:nvPr/>
        </p:nvSpPr>
        <p:spPr>
          <a:xfrm>
            <a:off x="17068800" y="47467"/>
            <a:ext cx="1219200" cy="857756"/>
          </a:xfrm>
          <a:custGeom>
            <a:avLst/>
            <a:gdLst/>
            <a:ahLst/>
            <a:cxnLst/>
            <a:rect l="l" t="t" r="r" b="b"/>
            <a:pathLst>
              <a:path w="972762" h="857756">
                <a:moveTo>
                  <a:pt x="0" y="0"/>
                </a:moveTo>
                <a:lnTo>
                  <a:pt x="972762" y="0"/>
                </a:lnTo>
                <a:lnTo>
                  <a:pt x="972762" y="857756"/>
                </a:lnTo>
                <a:lnTo>
                  <a:pt x="0" y="85775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CFDE948C-9B02-78B6-9B8B-1144C2179C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580" y="978882"/>
            <a:ext cx="17687519" cy="904141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8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3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672512" y="120326"/>
            <a:ext cx="7798973" cy="971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680"/>
              </a:lnSpc>
            </a:pPr>
            <a:r>
              <a:rPr lang="en-US" sz="6400" dirty="0" err="1">
                <a:solidFill>
                  <a:srgbClr val="FFFFFF"/>
                </a:solidFill>
                <a:latin typeface="Poppins Bold" panose="00000800000000000000" charset="0"/>
                <a:cs typeface="Poppins Bold" panose="00000800000000000000" charset="0"/>
              </a:rPr>
              <a:t>Organização</a:t>
            </a:r>
            <a:endParaRPr lang="en-US" sz="6400" dirty="0">
              <a:solidFill>
                <a:srgbClr val="FFFFFF"/>
              </a:solidFill>
              <a:latin typeface="Poppins Bold" panose="00000800000000000000" charset="0"/>
              <a:cs typeface="Poppins Bold" panose="00000800000000000000" charset="0"/>
            </a:endParaRPr>
          </a:p>
        </p:txBody>
      </p:sp>
      <p:sp>
        <p:nvSpPr>
          <p:cNvPr id="6" name="Freeform 6"/>
          <p:cNvSpPr/>
          <p:nvPr/>
        </p:nvSpPr>
        <p:spPr>
          <a:xfrm rot="15495639" flipH="1">
            <a:off x="12616988" y="2520334"/>
            <a:ext cx="12060782" cy="9166194"/>
          </a:xfrm>
          <a:custGeom>
            <a:avLst/>
            <a:gdLst/>
            <a:ahLst/>
            <a:cxnLst/>
            <a:rect l="l" t="t" r="r" b="b"/>
            <a:pathLst>
              <a:path w="12060782" h="9166194">
                <a:moveTo>
                  <a:pt x="12060782" y="0"/>
                </a:moveTo>
                <a:lnTo>
                  <a:pt x="0" y="0"/>
                </a:lnTo>
                <a:lnTo>
                  <a:pt x="0" y="9166194"/>
                </a:lnTo>
                <a:lnTo>
                  <a:pt x="12060782" y="9166194"/>
                </a:lnTo>
                <a:lnTo>
                  <a:pt x="12060782" y="0"/>
                </a:lnTo>
                <a:close/>
              </a:path>
            </a:pathLst>
          </a:custGeom>
          <a:blipFill>
            <a:blip r:embed="rId2">
              <a:alphaModFix amt="77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 dirty="0"/>
          </a:p>
        </p:txBody>
      </p:sp>
      <p:sp>
        <p:nvSpPr>
          <p:cNvPr id="9" name="Freeform 9"/>
          <p:cNvSpPr/>
          <p:nvPr/>
        </p:nvSpPr>
        <p:spPr>
          <a:xfrm>
            <a:off x="16941576" y="0"/>
            <a:ext cx="1315944" cy="1236311"/>
          </a:xfrm>
          <a:custGeom>
            <a:avLst/>
            <a:gdLst/>
            <a:ahLst/>
            <a:cxnLst/>
            <a:rect l="l" t="t" r="r" b="b"/>
            <a:pathLst>
              <a:path w="972762" h="857756">
                <a:moveTo>
                  <a:pt x="0" y="0"/>
                </a:moveTo>
                <a:lnTo>
                  <a:pt x="972763" y="0"/>
                </a:lnTo>
                <a:lnTo>
                  <a:pt x="972763" y="857756"/>
                </a:lnTo>
                <a:lnTo>
                  <a:pt x="0" y="85775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0" name="Freeform 10"/>
          <p:cNvSpPr/>
          <p:nvPr/>
        </p:nvSpPr>
        <p:spPr>
          <a:xfrm>
            <a:off x="9698931" y="3056427"/>
            <a:ext cx="1716132" cy="1716132"/>
          </a:xfrm>
          <a:custGeom>
            <a:avLst/>
            <a:gdLst/>
            <a:ahLst/>
            <a:cxnLst/>
            <a:rect l="l" t="t" r="r" b="b"/>
            <a:pathLst>
              <a:path w="1716132" h="1716132">
                <a:moveTo>
                  <a:pt x="0" y="0"/>
                </a:moveTo>
                <a:lnTo>
                  <a:pt x="1716133" y="0"/>
                </a:lnTo>
                <a:lnTo>
                  <a:pt x="1716133" y="1716132"/>
                </a:lnTo>
                <a:lnTo>
                  <a:pt x="0" y="171613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2" name="Freeform 12"/>
          <p:cNvSpPr/>
          <p:nvPr/>
        </p:nvSpPr>
        <p:spPr>
          <a:xfrm>
            <a:off x="4428748" y="1626206"/>
            <a:ext cx="674506" cy="749264"/>
          </a:xfrm>
          <a:custGeom>
            <a:avLst/>
            <a:gdLst/>
            <a:ahLst/>
            <a:cxnLst/>
            <a:rect l="l" t="t" r="r" b="b"/>
            <a:pathLst>
              <a:path w="674506" h="749264">
                <a:moveTo>
                  <a:pt x="0" y="0"/>
                </a:moveTo>
                <a:lnTo>
                  <a:pt x="674506" y="0"/>
                </a:lnTo>
                <a:lnTo>
                  <a:pt x="674506" y="749263"/>
                </a:lnTo>
                <a:lnTo>
                  <a:pt x="0" y="74926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3" name="TextBox 13"/>
          <p:cNvSpPr txBox="1"/>
          <p:nvPr/>
        </p:nvSpPr>
        <p:spPr>
          <a:xfrm>
            <a:off x="8978784" y="1374496"/>
            <a:ext cx="3156426" cy="11938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799"/>
              </a:lnSpc>
            </a:pPr>
            <a:r>
              <a:rPr lang="en-US" sz="6999" dirty="0">
                <a:solidFill>
                  <a:srgbClr val="871BC6"/>
                </a:solidFill>
                <a:latin typeface="Poppins Bold" panose="00000800000000000000" charset="0"/>
                <a:cs typeface="Poppins Bold" panose="00000800000000000000" charset="0"/>
              </a:rPr>
              <a:t>GitHub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79728" y="2909800"/>
            <a:ext cx="4935023" cy="22783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87440" lvl="1" indent="-343720">
              <a:lnSpc>
                <a:spcPts val="4457"/>
              </a:lnSpc>
              <a:buFont typeface="Arial"/>
              <a:buChar char="•"/>
            </a:pPr>
            <a:r>
              <a:rPr lang="en-US" sz="3184" dirty="0" err="1">
                <a:solidFill>
                  <a:srgbClr val="FFFFFF"/>
                </a:solidFill>
                <a:latin typeface="Poppins Bold" panose="00000800000000000000" charset="0"/>
                <a:cs typeface="Poppins Bold" panose="00000800000000000000" charset="0"/>
              </a:rPr>
              <a:t>Histórias</a:t>
            </a:r>
            <a:r>
              <a:rPr lang="en-US" sz="3184" dirty="0">
                <a:solidFill>
                  <a:srgbClr val="FFFFFF"/>
                </a:solidFill>
                <a:latin typeface="Poppins Bold" panose="00000800000000000000" charset="0"/>
                <a:cs typeface="Poppins Bold" panose="00000800000000000000" charset="0"/>
              </a:rPr>
              <a:t> de </a:t>
            </a:r>
            <a:r>
              <a:rPr lang="en-US" sz="3184" dirty="0" err="1">
                <a:solidFill>
                  <a:srgbClr val="FFFFFF"/>
                </a:solidFill>
                <a:latin typeface="Poppins Bold" panose="00000800000000000000" charset="0"/>
                <a:cs typeface="Poppins Bold" panose="00000800000000000000" charset="0"/>
              </a:rPr>
              <a:t>usuário</a:t>
            </a:r>
            <a:endParaRPr lang="en-US" sz="3184" dirty="0">
              <a:solidFill>
                <a:srgbClr val="FFFFFF"/>
              </a:solidFill>
              <a:latin typeface="Poppins Bold" panose="00000800000000000000" charset="0"/>
              <a:cs typeface="Poppins Bold" panose="00000800000000000000" charset="0"/>
            </a:endParaRPr>
          </a:p>
          <a:p>
            <a:pPr marL="687440" lvl="1" indent="-343720">
              <a:lnSpc>
                <a:spcPts val="4457"/>
              </a:lnSpc>
              <a:buFont typeface="Arial"/>
              <a:buChar char="•"/>
            </a:pPr>
            <a:r>
              <a:rPr lang="en-US" sz="3184" dirty="0" err="1">
                <a:solidFill>
                  <a:srgbClr val="FFFFFF"/>
                </a:solidFill>
                <a:latin typeface="Poppins Bold" panose="00000800000000000000" charset="0"/>
                <a:cs typeface="Poppins Bold" panose="00000800000000000000" charset="0"/>
              </a:rPr>
              <a:t>Requisitos</a:t>
            </a:r>
            <a:endParaRPr lang="en-US" sz="3184" dirty="0">
              <a:solidFill>
                <a:srgbClr val="FFFFFF"/>
              </a:solidFill>
              <a:latin typeface="Poppins Bold" panose="00000800000000000000" charset="0"/>
              <a:cs typeface="Poppins Bold" panose="00000800000000000000" charset="0"/>
            </a:endParaRPr>
          </a:p>
          <a:p>
            <a:pPr marL="687440" lvl="1" indent="-343720">
              <a:lnSpc>
                <a:spcPts val="4457"/>
              </a:lnSpc>
              <a:buFont typeface="Arial"/>
              <a:buChar char="•"/>
            </a:pPr>
            <a:r>
              <a:rPr lang="en-US" sz="3184" dirty="0">
                <a:solidFill>
                  <a:srgbClr val="FFFFFF"/>
                </a:solidFill>
                <a:latin typeface="Poppins Bold" panose="00000800000000000000" charset="0"/>
                <a:cs typeface="Poppins Bold" panose="00000800000000000000" charset="0"/>
              </a:rPr>
              <a:t>Backlog</a:t>
            </a:r>
          </a:p>
          <a:p>
            <a:pPr marL="687440" lvl="1" indent="-343720">
              <a:lnSpc>
                <a:spcPts val="4457"/>
              </a:lnSpc>
              <a:buFont typeface="Arial"/>
              <a:buChar char="•"/>
            </a:pPr>
            <a:r>
              <a:rPr lang="en-US" sz="3184" dirty="0">
                <a:solidFill>
                  <a:srgbClr val="FFFFFF"/>
                </a:solidFill>
                <a:latin typeface="Poppins Bold" panose="00000800000000000000" charset="0"/>
                <a:cs typeface="Poppins Bold" panose="00000800000000000000" charset="0"/>
              </a:rPr>
              <a:t>Lean UX Canvas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11086" y="1320351"/>
            <a:ext cx="3860913" cy="11938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799"/>
              </a:lnSpc>
            </a:pPr>
            <a:r>
              <a:rPr lang="en-US" sz="6999" dirty="0">
                <a:solidFill>
                  <a:srgbClr val="871BC6"/>
                </a:solidFill>
                <a:latin typeface="Poppins Bold" panose="00000800000000000000" charset="0"/>
                <a:cs typeface="Poppins Bold" panose="00000800000000000000" charset="0"/>
              </a:rPr>
              <a:t>Planner</a:t>
            </a:r>
          </a:p>
        </p:txBody>
      </p:sp>
      <p:sp>
        <p:nvSpPr>
          <p:cNvPr id="20" name="AutoShape 2">
            <a:extLst>
              <a:ext uri="{FF2B5EF4-FFF2-40B4-BE49-F238E27FC236}">
                <a16:creationId xmlns:a16="http://schemas.microsoft.com/office/drawing/2014/main" id="{48FE171F-DF3C-B27C-4377-D7EF194ACB88}"/>
              </a:ext>
            </a:extLst>
          </p:cNvPr>
          <p:cNvSpPr/>
          <p:nvPr/>
        </p:nvSpPr>
        <p:spPr>
          <a:xfrm flipV="1">
            <a:off x="10669190" y="5298728"/>
            <a:ext cx="7675985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sp>
        <p:nvSpPr>
          <p:cNvPr id="27" name="TextBox 13">
            <a:extLst>
              <a:ext uri="{FF2B5EF4-FFF2-40B4-BE49-F238E27FC236}">
                <a16:creationId xmlns:a16="http://schemas.microsoft.com/office/drawing/2014/main" id="{C0BC141F-C194-1E39-A460-30B2CFFD2801}"/>
              </a:ext>
            </a:extLst>
          </p:cNvPr>
          <p:cNvSpPr txBox="1"/>
          <p:nvPr/>
        </p:nvSpPr>
        <p:spPr>
          <a:xfrm>
            <a:off x="672512" y="5521019"/>
            <a:ext cx="13286154" cy="11938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799"/>
              </a:lnSpc>
            </a:pPr>
            <a:r>
              <a:rPr lang="en-US" sz="6999" dirty="0" err="1">
                <a:solidFill>
                  <a:srgbClr val="871BC6"/>
                </a:solidFill>
                <a:latin typeface="Poppins Bold" panose="00000800000000000000" charset="0"/>
                <a:cs typeface="Poppins Bold" panose="00000800000000000000" charset="0"/>
              </a:rPr>
              <a:t>Metodologias</a:t>
            </a:r>
            <a:r>
              <a:rPr lang="en-US" sz="6999" dirty="0">
                <a:solidFill>
                  <a:srgbClr val="871BC6"/>
                </a:solidFill>
                <a:latin typeface="Poppins Bold" panose="00000800000000000000" charset="0"/>
                <a:cs typeface="Poppins Bold" panose="00000800000000000000" charset="0"/>
              </a:rPr>
              <a:t> </a:t>
            </a:r>
            <a:r>
              <a:rPr lang="en-US" sz="6999" dirty="0" err="1">
                <a:solidFill>
                  <a:srgbClr val="871BC6"/>
                </a:solidFill>
                <a:latin typeface="Poppins Bold" panose="00000800000000000000" charset="0"/>
                <a:cs typeface="Poppins Bold" panose="00000800000000000000" charset="0"/>
              </a:rPr>
              <a:t>utilizadas</a:t>
            </a:r>
            <a:endParaRPr lang="en-US" sz="6999" dirty="0">
              <a:solidFill>
                <a:srgbClr val="871BC6"/>
              </a:solidFill>
              <a:latin typeface="Poppins Bold" panose="00000800000000000000" charset="0"/>
              <a:cs typeface="Poppins Bold" panose="00000800000000000000" charset="0"/>
            </a:endParaRPr>
          </a:p>
        </p:txBody>
      </p:sp>
      <p:sp>
        <p:nvSpPr>
          <p:cNvPr id="28" name="TextBox 14">
            <a:extLst>
              <a:ext uri="{FF2B5EF4-FFF2-40B4-BE49-F238E27FC236}">
                <a16:creationId xmlns:a16="http://schemas.microsoft.com/office/drawing/2014/main" id="{EB0A8322-72BD-7D6C-5780-EDDC865EE05F}"/>
              </a:ext>
            </a:extLst>
          </p:cNvPr>
          <p:cNvSpPr txBox="1"/>
          <p:nvPr/>
        </p:nvSpPr>
        <p:spPr>
          <a:xfrm>
            <a:off x="292251" y="6925906"/>
            <a:ext cx="17697574" cy="36056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87440" lvl="1" indent="-343720">
              <a:lnSpc>
                <a:spcPct val="150000"/>
              </a:lnSpc>
              <a:buFont typeface="Arial"/>
              <a:buChar char="•"/>
            </a:pPr>
            <a:r>
              <a:rPr lang="pt-BR" sz="3184" dirty="0">
                <a:solidFill>
                  <a:srgbClr val="FFFFFF"/>
                </a:solidFill>
                <a:latin typeface="Poppins Bold" panose="00000800000000000000" charset="0"/>
                <a:cs typeface="Poppins Bold" panose="00000800000000000000" charset="0"/>
              </a:rPr>
              <a:t>Gap </a:t>
            </a:r>
            <a:r>
              <a:rPr lang="pt-BR" sz="3184" dirty="0" err="1">
                <a:solidFill>
                  <a:srgbClr val="FFFFFF"/>
                </a:solidFill>
                <a:latin typeface="Poppins Bold" panose="00000800000000000000" charset="0"/>
                <a:cs typeface="Poppins Bold" panose="00000800000000000000" charset="0"/>
              </a:rPr>
              <a:t>Analysis</a:t>
            </a:r>
            <a:r>
              <a:rPr lang="pt-BR" sz="3184" dirty="0">
                <a:solidFill>
                  <a:srgbClr val="FFFFFF"/>
                </a:solidFill>
                <a:latin typeface="Poppins Bold" panose="00000800000000000000" charset="0"/>
                <a:cs typeface="Poppins Bold" panose="00000800000000000000" charset="0"/>
              </a:rPr>
              <a:t> (metodologia de gestão empresarial);</a:t>
            </a:r>
          </a:p>
          <a:p>
            <a:pPr marL="687440" lvl="1" indent="-343720">
              <a:lnSpc>
                <a:spcPct val="150000"/>
              </a:lnSpc>
              <a:buFont typeface="Arial"/>
              <a:buChar char="•"/>
            </a:pPr>
            <a:r>
              <a:rPr lang="pt-BR" sz="3184" dirty="0">
                <a:solidFill>
                  <a:srgbClr val="FFFFFF"/>
                </a:solidFill>
                <a:latin typeface="Poppins Bold" panose="00000800000000000000" charset="0"/>
                <a:cs typeface="Poppins Bold" panose="00000800000000000000" charset="0"/>
              </a:rPr>
              <a:t>BPMN (metodologia de modelagem de processos de negócios);</a:t>
            </a:r>
          </a:p>
          <a:p>
            <a:pPr marL="687440" lvl="1" indent="-343720">
              <a:lnSpc>
                <a:spcPct val="150000"/>
              </a:lnSpc>
              <a:buFont typeface="Arial"/>
              <a:buChar char="•"/>
            </a:pPr>
            <a:r>
              <a:rPr lang="en-US" sz="3184" dirty="0" err="1">
                <a:solidFill>
                  <a:srgbClr val="FFFFFF"/>
                </a:solidFill>
                <a:latin typeface="Poppins Bold" panose="00000800000000000000" charset="0"/>
                <a:cs typeface="Poppins Bold" panose="00000800000000000000" charset="0"/>
              </a:rPr>
              <a:t>Ágil</a:t>
            </a:r>
            <a:r>
              <a:rPr lang="en-US" sz="3184" dirty="0">
                <a:solidFill>
                  <a:srgbClr val="FFFFFF"/>
                </a:solidFill>
                <a:latin typeface="Poppins Bold" panose="00000800000000000000" charset="0"/>
                <a:cs typeface="Poppins Bold" panose="00000800000000000000" charset="0"/>
              </a:rPr>
              <a:t> (</a:t>
            </a:r>
            <a:r>
              <a:rPr lang="en-US" sz="3184" dirty="0" err="1">
                <a:solidFill>
                  <a:srgbClr val="FFFFFF"/>
                </a:solidFill>
                <a:latin typeface="Poppins Bold" panose="00000800000000000000" charset="0"/>
                <a:cs typeface="Poppins Bold" panose="00000800000000000000" charset="0"/>
              </a:rPr>
              <a:t>metodologia</a:t>
            </a:r>
            <a:r>
              <a:rPr lang="en-US" sz="3184" dirty="0">
                <a:solidFill>
                  <a:srgbClr val="FFFFFF"/>
                </a:solidFill>
                <a:latin typeface="Poppins Bold" panose="00000800000000000000" charset="0"/>
                <a:cs typeface="Poppins Bold" panose="00000800000000000000" charset="0"/>
              </a:rPr>
              <a:t> de </a:t>
            </a:r>
            <a:r>
              <a:rPr lang="en-US" sz="3184" dirty="0" err="1">
                <a:solidFill>
                  <a:srgbClr val="FFFFFF"/>
                </a:solidFill>
                <a:latin typeface="Poppins Bold" panose="00000800000000000000" charset="0"/>
                <a:cs typeface="Poppins Bold" panose="00000800000000000000" charset="0"/>
              </a:rPr>
              <a:t>gestão</a:t>
            </a:r>
            <a:r>
              <a:rPr lang="en-US" sz="3184" dirty="0">
                <a:solidFill>
                  <a:srgbClr val="FFFFFF"/>
                </a:solidFill>
                <a:latin typeface="Poppins Bold" panose="00000800000000000000" charset="0"/>
                <a:cs typeface="Poppins Bold" panose="00000800000000000000" charset="0"/>
              </a:rPr>
              <a:t> de </a:t>
            </a:r>
            <a:r>
              <a:rPr lang="en-US" sz="3184" dirty="0" err="1">
                <a:solidFill>
                  <a:srgbClr val="FFFFFF"/>
                </a:solidFill>
                <a:latin typeface="Poppins Bold" panose="00000800000000000000" charset="0"/>
                <a:cs typeface="Poppins Bold" panose="00000800000000000000" charset="0"/>
              </a:rPr>
              <a:t>projeto</a:t>
            </a:r>
            <a:r>
              <a:rPr lang="en-US" sz="3184" dirty="0">
                <a:solidFill>
                  <a:srgbClr val="FFFFFF"/>
                </a:solidFill>
                <a:latin typeface="Poppins Bold" panose="00000800000000000000" charset="0"/>
                <a:cs typeface="Poppins Bold" panose="00000800000000000000" charset="0"/>
              </a:rPr>
              <a:t>);</a:t>
            </a:r>
          </a:p>
          <a:p>
            <a:pPr marL="687440" lvl="1" indent="-343720">
              <a:lnSpc>
                <a:spcPct val="150000"/>
              </a:lnSpc>
              <a:buFont typeface="Arial"/>
              <a:buChar char="•"/>
            </a:pPr>
            <a:r>
              <a:rPr lang="en-US" sz="3184" dirty="0" err="1">
                <a:solidFill>
                  <a:srgbClr val="FFFFFF"/>
                </a:solidFill>
                <a:latin typeface="Poppins Bold" panose="00000800000000000000" charset="0"/>
                <a:cs typeface="Poppins Bold" panose="00000800000000000000" charset="0"/>
              </a:rPr>
              <a:t>Diagrama</a:t>
            </a:r>
            <a:r>
              <a:rPr lang="en-US" sz="3184" dirty="0">
                <a:solidFill>
                  <a:srgbClr val="FFFFFF"/>
                </a:solidFill>
                <a:latin typeface="Poppins Bold" panose="00000800000000000000" charset="0"/>
                <a:cs typeface="Poppins Bold" panose="00000800000000000000" charset="0"/>
              </a:rPr>
              <a:t> de Ishikawa (</a:t>
            </a:r>
            <a:r>
              <a:rPr lang="en-US" sz="3184" dirty="0" err="1">
                <a:solidFill>
                  <a:srgbClr val="FFFFFF"/>
                </a:solidFill>
                <a:latin typeface="Poppins Bold" panose="00000800000000000000" charset="0"/>
                <a:cs typeface="Poppins Bold" panose="00000800000000000000" charset="0"/>
              </a:rPr>
              <a:t>metodologia</a:t>
            </a:r>
            <a:r>
              <a:rPr lang="en-US" sz="3184" dirty="0">
                <a:solidFill>
                  <a:srgbClr val="FFFFFF"/>
                </a:solidFill>
                <a:latin typeface="Poppins Bold" panose="00000800000000000000" charset="0"/>
                <a:cs typeface="Poppins Bold" panose="00000800000000000000" charset="0"/>
              </a:rPr>
              <a:t> MASP).</a:t>
            </a:r>
          </a:p>
          <a:p>
            <a:pPr marL="687440" lvl="1" indent="-343720">
              <a:lnSpc>
                <a:spcPct val="150000"/>
              </a:lnSpc>
              <a:buFont typeface="Arial"/>
              <a:buChar char="•"/>
            </a:pPr>
            <a:endParaRPr lang="en-US" sz="3184" dirty="0">
              <a:solidFill>
                <a:srgbClr val="FFFFFF"/>
              </a:solidFill>
              <a:latin typeface="Poppins Bold" panose="00000800000000000000" charset="0"/>
              <a:cs typeface="Poppins Bold" panose="00000800000000000000" charset="0"/>
            </a:endParaRPr>
          </a:p>
        </p:txBody>
      </p:sp>
      <p:pic>
        <p:nvPicPr>
          <p:cNvPr id="30" name="Imagem 29" descr="Ícone&#10;&#10;Descrição gerada automaticamente">
            <a:extLst>
              <a:ext uri="{FF2B5EF4-FFF2-40B4-BE49-F238E27FC236}">
                <a16:creationId xmlns:a16="http://schemas.microsoft.com/office/drawing/2014/main" id="{D016873E-8D4B-5599-8599-12532C345E6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5347" y="5436830"/>
            <a:ext cx="1193853" cy="1193853"/>
          </a:xfrm>
          <a:prstGeom prst="rect">
            <a:avLst/>
          </a:prstGeom>
        </p:spPr>
      </p:pic>
      <p:sp>
        <p:nvSpPr>
          <p:cNvPr id="31" name="AutoShape 2">
            <a:extLst>
              <a:ext uri="{FF2B5EF4-FFF2-40B4-BE49-F238E27FC236}">
                <a16:creationId xmlns:a16="http://schemas.microsoft.com/office/drawing/2014/main" id="{7946128B-464A-21CE-CCE4-9B5C076E266F}"/>
              </a:ext>
            </a:extLst>
          </p:cNvPr>
          <p:cNvSpPr/>
          <p:nvPr/>
        </p:nvSpPr>
        <p:spPr>
          <a:xfrm flipV="1">
            <a:off x="292251" y="5298728"/>
            <a:ext cx="10376939" cy="7828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grpSp>
        <p:nvGrpSpPr>
          <p:cNvPr id="32" name="Group 3">
            <a:extLst>
              <a:ext uri="{FF2B5EF4-FFF2-40B4-BE49-F238E27FC236}">
                <a16:creationId xmlns:a16="http://schemas.microsoft.com/office/drawing/2014/main" id="{B88A533D-33AD-EE28-3A41-419350F87766}"/>
              </a:ext>
            </a:extLst>
          </p:cNvPr>
          <p:cNvGrpSpPr/>
          <p:nvPr/>
        </p:nvGrpSpPr>
        <p:grpSpPr>
          <a:xfrm>
            <a:off x="2072939" y="5298728"/>
            <a:ext cx="147036" cy="147036"/>
            <a:chOff x="0" y="0"/>
            <a:chExt cx="6350000" cy="6350000"/>
          </a:xfrm>
        </p:grpSpPr>
        <p:sp>
          <p:nvSpPr>
            <p:cNvPr id="33" name="Freeform 4">
              <a:extLst>
                <a:ext uri="{FF2B5EF4-FFF2-40B4-BE49-F238E27FC236}">
                  <a16:creationId xmlns:a16="http://schemas.microsoft.com/office/drawing/2014/main" id="{E5DF32C2-B5E3-8703-BBE3-9C98EBDFEA34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34" name="Group 7">
            <a:extLst>
              <a:ext uri="{FF2B5EF4-FFF2-40B4-BE49-F238E27FC236}">
                <a16:creationId xmlns:a16="http://schemas.microsoft.com/office/drawing/2014/main" id="{91C603CC-8DE7-43E2-CA08-FA5515C6643F}"/>
              </a:ext>
            </a:extLst>
          </p:cNvPr>
          <p:cNvGrpSpPr/>
          <p:nvPr/>
        </p:nvGrpSpPr>
        <p:grpSpPr>
          <a:xfrm>
            <a:off x="6040281" y="5268264"/>
            <a:ext cx="147036" cy="147036"/>
            <a:chOff x="0" y="0"/>
            <a:chExt cx="6350000" cy="6350000"/>
          </a:xfrm>
        </p:grpSpPr>
        <p:sp>
          <p:nvSpPr>
            <p:cNvPr id="35" name="Freeform 8">
              <a:extLst>
                <a:ext uri="{FF2B5EF4-FFF2-40B4-BE49-F238E27FC236}">
                  <a16:creationId xmlns:a16="http://schemas.microsoft.com/office/drawing/2014/main" id="{580CAC3A-D7D9-C002-63E1-8214B1C48F65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36" name="Group 7">
            <a:extLst>
              <a:ext uri="{FF2B5EF4-FFF2-40B4-BE49-F238E27FC236}">
                <a16:creationId xmlns:a16="http://schemas.microsoft.com/office/drawing/2014/main" id="{BC39A82C-5310-7D42-9577-3821243059FC}"/>
              </a:ext>
            </a:extLst>
          </p:cNvPr>
          <p:cNvGrpSpPr/>
          <p:nvPr/>
        </p:nvGrpSpPr>
        <p:grpSpPr>
          <a:xfrm>
            <a:off x="9890071" y="5247138"/>
            <a:ext cx="147036" cy="147036"/>
            <a:chOff x="0" y="0"/>
            <a:chExt cx="6350000" cy="6350000"/>
          </a:xfrm>
        </p:grpSpPr>
        <p:sp>
          <p:nvSpPr>
            <p:cNvPr id="37" name="Freeform 8">
              <a:extLst>
                <a:ext uri="{FF2B5EF4-FFF2-40B4-BE49-F238E27FC236}">
                  <a16:creationId xmlns:a16="http://schemas.microsoft.com/office/drawing/2014/main" id="{C3879E45-5F9F-EC01-ACD9-DA7625658263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38" name="Group 7">
            <a:extLst>
              <a:ext uri="{FF2B5EF4-FFF2-40B4-BE49-F238E27FC236}">
                <a16:creationId xmlns:a16="http://schemas.microsoft.com/office/drawing/2014/main" id="{E4802B26-FF27-8AAC-62CC-715982AD13D3}"/>
              </a:ext>
            </a:extLst>
          </p:cNvPr>
          <p:cNvGrpSpPr/>
          <p:nvPr/>
        </p:nvGrpSpPr>
        <p:grpSpPr>
          <a:xfrm>
            <a:off x="13450970" y="5230432"/>
            <a:ext cx="147036" cy="147036"/>
            <a:chOff x="0" y="0"/>
            <a:chExt cx="6350000" cy="6350000"/>
          </a:xfrm>
        </p:grpSpPr>
        <p:sp>
          <p:nvSpPr>
            <p:cNvPr id="39" name="Freeform 8">
              <a:extLst>
                <a:ext uri="{FF2B5EF4-FFF2-40B4-BE49-F238E27FC236}">
                  <a16:creationId xmlns:a16="http://schemas.microsoft.com/office/drawing/2014/main" id="{59E67FE7-FADE-F131-32DE-DC0E4984B1E8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40" name="Group 7">
            <a:extLst>
              <a:ext uri="{FF2B5EF4-FFF2-40B4-BE49-F238E27FC236}">
                <a16:creationId xmlns:a16="http://schemas.microsoft.com/office/drawing/2014/main" id="{7CB4864E-7EAD-A63B-73E6-BFEE6589DD31}"/>
              </a:ext>
            </a:extLst>
          </p:cNvPr>
          <p:cNvGrpSpPr/>
          <p:nvPr/>
        </p:nvGrpSpPr>
        <p:grpSpPr>
          <a:xfrm>
            <a:off x="16632440" y="5230432"/>
            <a:ext cx="147036" cy="147036"/>
            <a:chOff x="0" y="0"/>
            <a:chExt cx="6350000" cy="6350000"/>
          </a:xfrm>
        </p:grpSpPr>
        <p:sp>
          <p:nvSpPr>
            <p:cNvPr id="41" name="Freeform 8">
              <a:extLst>
                <a:ext uri="{FF2B5EF4-FFF2-40B4-BE49-F238E27FC236}">
                  <a16:creationId xmlns:a16="http://schemas.microsoft.com/office/drawing/2014/main" id="{51A3438A-E373-9BC5-BF78-03CD6E624A2F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BR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 animBg="1"/>
      <p:bldP spid="10" grpId="0" animBg="1"/>
      <p:bldP spid="12" grpId="0" animBg="1"/>
      <p:bldP spid="13" grpId="0"/>
      <p:bldP spid="14" grpId="0"/>
      <p:bldP spid="15" grpId="0"/>
      <p:bldP spid="27" grpId="0"/>
      <p:bldP spid="2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6200000" flipH="1">
            <a:off x="10744706" y="266194"/>
            <a:ext cx="12060782" cy="9166194"/>
          </a:xfrm>
          <a:custGeom>
            <a:avLst/>
            <a:gdLst/>
            <a:ahLst/>
            <a:cxnLst/>
            <a:rect l="l" t="t" r="r" b="b"/>
            <a:pathLst>
              <a:path w="12060782" h="9166194">
                <a:moveTo>
                  <a:pt x="12060782" y="0"/>
                </a:moveTo>
                <a:lnTo>
                  <a:pt x="0" y="0"/>
                </a:lnTo>
                <a:lnTo>
                  <a:pt x="0" y="9166194"/>
                </a:lnTo>
                <a:lnTo>
                  <a:pt x="12060782" y="9166194"/>
                </a:lnTo>
                <a:lnTo>
                  <a:pt x="12060782" y="0"/>
                </a:lnTo>
                <a:close/>
              </a:path>
            </a:pathLst>
          </a:custGeom>
          <a:blipFill>
            <a:blip r:embed="rId2">
              <a:alphaModFix amt="5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>
            <a:off x="16885920" y="105525"/>
            <a:ext cx="1371600" cy="1156694"/>
          </a:xfrm>
          <a:custGeom>
            <a:avLst/>
            <a:gdLst/>
            <a:ahLst/>
            <a:cxnLst/>
            <a:rect l="l" t="t" r="r" b="b"/>
            <a:pathLst>
              <a:path w="1344079" h="1185173">
                <a:moveTo>
                  <a:pt x="0" y="0"/>
                </a:moveTo>
                <a:lnTo>
                  <a:pt x="1344080" y="0"/>
                </a:lnTo>
                <a:lnTo>
                  <a:pt x="1344080" y="1185173"/>
                </a:lnTo>
                <a:lnTo>
                  <a:pt x="0" y="118517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TextBox 7"/>
          <p:cNvSpPr txBox="1"/>
          <p:nvPr/>
        </p:nvSpPr>
        <p:spPr>
          <a:xfrm>
            <a:off x="436412" y="105525"/>
            <a:ext cx="9372600" cy="11795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839"/>
              </a:lnSpc>
            </a:pPr>
            <a:r>
              <a:rPr lang="en-US" sz="6600" dirty="0" err="1">
                <a:solidFill>
                  <a:srgbClr val="7030A0"/>
                </a:solidFill>
                <a:latin typeface="Poppins Bold" panose="00000800000000000000" charset="0"/>
                <a:cs typeface="Poppins Bold" panose="00000800000000000000" charset="0"/>
              </a:rPr>
              <a:t>Documentação</a:t>
            </a:r>
            <a:endParaRPr lang="en-US" sz="7200" dirty="0">
              <a:solidFill>
                <a:srgbClr val="7030A0"/>
              </a:solidFill>
              <a:latin typeface="Poppins Bold" panose="00000800000000000000" charset="0"/>
              <a:cs typeface="Poppins Bold" panose="00000800000000000000" charset="0"/>
            </a:endParaRPr>
          </a:p>
        </p:txBody>
      </p:sp>
      <p:sp>
        <p:nvSpPr>
          <p:cNvPr id="4" name="TextBox 14">
            <a:extLst>
              <a:ext uri="{FF2B5EF4-FFF2-40B4-BE49-F238E27FC236}">
                <a16:creationId xmlns:a16="http://schemas.microsoft.com/office/drawing/2014/main" id="{D849A8AC-01C3-77A9-BF50-F05C73C3C777}"/>
              </a:ext>
            </a:extLst>
          </p:cNvPr>
          <p:cNvSpPr txBox="1"/>
          <p:nvPr/>
        </p:nvSpPr>
        <p:spPr>
          <a:xfrm>
            <a:off x="152400" y="1562100"/>
            <a:ext cx="12345672" cy="83456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87440" lvl="1" indent="-343720">
              <a:lnSpc>
                <a:spcPct val="150000"/>
              </a:lnSpc>
              <a:buFont typeface="Arial"/>
              <a:buChar char="•"/>
            </a:pPr>
            <a:r>
              <a:rPr lang="en-US" sz="2600" dirty="0" err="1">
                <a:latin typeface="Poppins Bold" panose="00000800000000000000" charset="0"/>
                <a:cs typeface="Poppins Bold" panose="00000800000000000000" charset="0"/>
              </a:rPr>
              <a:t>Contexto</a:t>
            </a:r>
            <a:r>
              <a:rPr lang="en-US" sz="2600" dirty="0">
                <a:latin typeface="Poppins Bold" panose="00000800000000000000" charset="0"/>
                <a:cs typeface="Poppins Bold" panose="00000800000000000000" charset="0"/>
              </a:rPr>
              <a:t>;</a:t>
            </a:r>
          </a:p>
          <a:p>
            <a:pPr marL="687440" lvl="1" indent="-343720">
              <a:lnSpc>
                <a:spcPct val="150000"/>
              </a:lnSpc>
              <a:buFont typeface="Arial"/>
              <a:buChar char="•"/>
            </a:pPr>
            <a:r>
              <a:rPr lang="en-US" sz="2600" dirty="0" err="1">
                <a:latin typeface="Poppins Bold" panose="00000800000000000000" charset="0"/>
                <a:cs typeface="Poppins Bold" panose="00000800000000000000" charset="0"/>
              </a:rPr>
              <a:t>Justificativa</a:t>
            </a:r>
            <a:r>
              <a:rPr lang="en-US" sz="2600" dirty="0">
                <a:latin typeface="Poppins Bold" panose="00000800000000000000" charset="0"/>
                <a:cs typeface="Poppins Bold" panose="00000800000000000000" charset="0"/>
              </a:rPr>
              <a:t>;</a:t>
            </a:r>
          </a:p>
          <a:p>
            <a:pPr marL="687440" lvl="1" indent="-343720">
              <a:lnSpc>
                <a:spcPct val="150000"/>
              </a:lnSpc>
              <a:buFont typeface="Arial"/>
              <a:buChar char="•"/>
            </a:pPr>
            <a:r>
              <a:rPr lang="en-US" sz="2600" dirty="0" err="1">
                <a:latin typeface="Poppins Bold" panose="00000800000000000000" charset="0"/>
                <a:cs typeface="Poppins Bold" panose="00000800000000000000" charset="0"/>
              </a:rPr>
              <a:t>Objetivo</a:t>
            </a:r>
            <a:r>
              <a:rPr lang="en-US" sz="2600" dirty="0">
                <a:latin typeface="Poppins Bold" panose="00000800000000000000" charset="0"/>
                <a:cs typeface="Poppins Bold" panose="00000800000000000000" charset="0"/>
              </a:rPr>
              <a:t>;</a:t>
            </a:r>
          </a:p>
          <a:p>
            <a:pPr marL="687440" lvl="1" indent="-343720">
              <a:lnSpc>
                <a:spcPct val="150000"/>
              </a:lnSpc>
              <a:buFont typeface="Arial"/>
              <a:buChar char="•"/>
            </a:pPr>
            <a:r>
              <a:rPr lang="en-US" sz="2600" dirty="0" err="1">
                <a:latin typeface="Poppins Bold" panose="00000800000000000000" charset="0"/>
                <a:cs typeface="Poppins Bold" panose="00000800000000000000" charset="0"/>
              </a:rPr>
              <a:t>Escopo</a:t>
            </a:r>
            <a:r>
              <a:rPr lang="en-US" sz="2600" dirty="0">
                <a:latin typeface="Poppins Bold" panose="00000800000000000000" charset="0"/>
                <a:cs typeface="Poppins Bold" panose="00000800000000000000" charset="0"/>
              </a:rPr>
              <a:t>;</a:t>
            </a:r>
          </a:p>
          <a:p>
            <a:pPr marL="687440" lvl="1" indent="-343720">
              <a:lnSpc>
                <a:spcPct val="150000"/>
              </a:lnSpc>
              <a:buFont typeface="Arial"/>
              <a:buChar char="•"/>
            </a:pPr>
            <a:r>
              <a:rPr lang="en-US" sz="2600" dirty="0" err="1">
                <a:latin typeface="Poppins Bold" panose="00000800000000000000" charset="0"/>
                <a:cs typeface="Poppins Bold" panose="00000800000000000000" charset="0"/>
              </a:rPr>
              <a:t>Premissas</a:t>
            </a:r>
            <a:r>
              <a:rPr lang="en-US" sz="2600" dirty="0">
                <a:latin typeface="Poppins Bold" panose="00000800000000000000" charset="0"/>
                <a:cs typeface="Poppins Bold" panose="00000800000000000000" charset="0"/>
              </a:rPr>
              <a:t>;</a:t>
            </a:r>
          </a:p>
          <a:p>
            <a:pPr marL="687440" lvl="1" indent="-343720">
              <a:lnSpc>
                <a:spcPct val="150000"/>
              </a:lnSpc>
              <a:buFont typeface="Arial"/>
              <a:buChar char="•"/>
            </a:pPr>
            <a:r>
              <a:rPr lang="en-US" sz="2600" dirty="0" err="1">
                <a:latin typeface="Poppins Bold" panose="00000800000000000000" charset="0"/>
                <a:cs typeface="Poppins Bold" panose="00000800000000000000" charset="0"/>
              </a:rPr>
              <a:t>Restrições</a:t>
            </a:r>
            <a:r>
              <a:rPr lang="en-US" sz="2600" dirty="0">
                <a:latin typeface="Poppins Bold" panose="00000800000000000000" charset="0"/>
                <a:cs typeface="Poppins Bold" panose="00000800000000000000" charset="0"/>
              </a:rPr>
              <a:t>;</a:t>
            </a:r>
          </a:p>
          <a:p>
            <a:pPr marL="687440" lvl="1" indent="-343720">
              <a:lnSpc>
                <a:spcPct val="150000"/>
              </a:lnSpc>
              <a:buFont typeface="Arial"/>
              <a:buChar char="•"/>
            </a:pPr>
            <a:r>
              <a:rPr lang="en-US" sz="2600" dirty="0">
                <a:latin typeface="Poppins Bold" panose="00000800000000000000" charset="0"/>
                <a:cs typeface="Poppins Bold" panose="00000800000000000000" charset="0"/>
              </a:rPr>
              <a:t>Wireframes;</a:t>
            </a:r>
          </a:p>
          <a:p>
            <a:pPr marL="687440" lvl="1" indent="-343720">
              <a:lnSpc>
                <a:spcPct val="150000"/>
              </a:lnSpc>
              <a:buFont typeface="Arial"/>
              <a:buChar char="•"/>
            </a:pPr>
            <a:r>
              <a:rPr lang="en-US" sz="2600" dirty="0" err="1">
                <a:latin typeface="Poppins Bold" panose="00000800000000000000" charset="0"/>
                <a:cs typeface="Poppins Bold" panose="00000800000000000000" charset="0"/>
              </a:rPr>
              <a:t>Diagrama</a:t>
            </a:r>
            <a:r>
              <a:rPr lang="en-US" sz="2600" dirty="0">
                <a:latin typeface="Poppins Bold" panose="00000800000000000000" charset="0"/>
                <a:cs typeface="Poppins Bold" panose="00000800000000000000" charset="0"/>
              </a:rPr>
              <a:t> de </a:t>
            </a:r>
            <a:r>
              <a:rPr lang="en-US" sz="2600" dirty="0" err="1">
                <a:latin typeface="Poppins Bold" panose="00000800000000000000" charset="0"/>
                <a:cs typeface="Poppins Bold" panose="00000800000000000000" charset="0"/>
              </a:rPr>
              <a:t>entidade</a:t>
            </a:r>
            <a:r>
              <a:rPr lang="en-US" sz="2600" dirty="0">
                <a:latin typeface="Poppins Bold" panose="00000800000000000000" charset="0"/>
                <a:cs typeface="Poppins Bold" panose="00000800000000000000" charset="0"/>
              </a:rPr>
              <a:t> e </a:t>
            </a:r>
            <a:r>
              <a:rPr lang="en-US" sz="2600" dirty="0" err="1">
                <a:latin typeface="Poppins Bold" panose="00000800000000000000" charset="0"/>
                <a:cs typeface="Poppins Bold" panose="00000800000000000000" charset="0"/>
              </a:rPr>
              <a:t>relacionamento</a:t>
            </a:r>
            <a:r>
              <a:rPr lang="en-US" sz="2600" dirty="0">
                <a:latin typeface="Poppins Bold" panose="00000800000000000000" charset="0"/>
                <a:cs typeface="Poppins Bold" panose="00000800000000000000" charset="0"/>
              </a:rPr>
              <a:t> – DER;</a:t>
            </a:r>
          </a:p>
          <a:p>
            <a:pPr marL="687440" lvl="1" indent="-343720">
              <a:lnSpc>
                <a:spcPct val="150000"/>
              </a:lnSpc>
              <a:buFont typeface="Arial"/>
              <a:buChar char="•"/>
            </a:pPr>
            <a:r>
              <a:rPr lang="en-US" sz="2600" dirty="0">
                <a:latin typeface="Poppins Bold" panose="00000800000000000000" charset="0"/>
                <a:cs typeface="Poppins Bold" panose="00000800000000000000" charset="0"/>
              </a:rPr>
              <a:t>Business Process Model and Notation – BPMN;</a:t>
            </a:r>
          </a:p>
          <a:p>
            <a:pPr marL="687440" lvl="1" indent="-343720">
              <a:lnSpc>
                <a:spcPct val="150000"/>
              </a:lnSpc>
              <a:buFont typeface="Arial"/>
              <a:buChar char="•"/>
            </a:pPr>
            <a:r>
              <a:rPr lang="en-US" sz="2600" dirty="0" err="1">
                <a:latin typeface="Poppins Bold" panose="00000800000000000000" charset="0"/>
                <a:cs typeface="Poppins Bold" panose="00000800000000000000" charset="0"/>
              </a:rPr>
              <a:t>Diagrama</a:t>
            </a:r>
            <a:r>
              <a:rPr lang="en-US" sz="2600" dirty="0">
                <a:latin typeface="Poppins Bold" panose="00000800000000000000" charset="0"/>
                <a:cs typeface="Poppins Bold" panose="00000800000000000000" charset="0"/>
              </a:rPr>
              <a:t> de Ishikawa – MASP;</a:t>
            </a:r>
          </a:p>
          <a:p>
            <a:pPr marL="687440" lvl="1" indent="-343720">
              <a:lnSpc>
                <a:spcPct val="150000"/>
              </a:lnSpc>
              <a:buFont typeface="Arial"/>
              <a:buChar char="•"/>
            </a:pPr>
            <a:r>
              <a:rPr lang="en-US" sz="2600" dirty="0">
                <a:latin typeface="Poppins Bold" panose="00000800000000000000" charset="0"/>
                <a:cs typeface="Poppins Bold" panose="00000800000000000000" charset="0"/>
              </a:rPr>
              <a:t>Mapa do </a:t>
            </a:r>
            <a:r>
              <a:rPr lang="en-US" sz="2600" dirty="0" err="1">
                <a:latin typeface="Poppins Bold" panose="00000800000000000000" charset="0"/>
                <a:cs typeface="Poppins Bold" panose="00000800000000000000" charset="0"/>
              </a:rPr>
              <a:t>problema</a:t>
            </a:r>
            <a:r>
              <a:rPr lang="en-US" sz="2600" dirty="0">
                <a:latin typeface="Poppins Bold" panose="00000800000000000000" charset="0"/>
                <a:cs typeface="Poppins Bold" panose="00000800000000000000" charset="0"/>
              </a:rPr>
              <a:t>;</a:t>
            </a:r>
          </a:p>
          <a:p>
            <a:pPr marL="687440" lvl="1" indent="-343720">
              <a:lnSpc>
                <a:spcPct val="150000"/>
              </a:lnSpc>
              <a:buFont typeface="Arial"/>
              <a:buChar char="•"/>
            </a:pPr>
            <a:r>
              <a:rPr lang="en-US" sz="2600" dirty="0" err="1">
                <a:latin typeface="Poppins Bold" panose="00000800000000000000" charset="0"/>
                <a:cs typeface="Poppins Bold" panose="00000800000000000000" charset="0"/>
              </a:rPr>
              <a:t>Diagrama</a:t>
            </a:r>
            <a:r>
              <a:rPr lang="en-US" sz="2600" dirty="0">
                <a:latin typeface="Poppins Bold" panose="00000800000000000000" charset="0"/>
                <a:cs typeface="Poppins Bold" panose="00000800000000000000" charset="0"/>
              </a:rPr>
              <a:t> de </a:t>
            </a:r>
            <a:r>
              <a:rPr lang="en-US" sz="2600" dirty="0" err="1">
                <a:latin typeface="Poppins Bold" panose="00000800000000000000" charset="0"/>
                <a:cs typeface="Poppins Bold" panose="00000800000000000000" charset="0"/>
              </a:rPr>
              <a:t>solução</a:t>
            </a:r>
            <a:r>
              <a:rPr lang="en-US" sz="2600" dirty="0">
                <a:latin typeface="Poppins Bold" panose="00000800000000000000" charset="0"/>
                <a:cs typeface="Poppins Bold" panose="00000800000000000000" charset="0"/>
              </a:rPr>
              <a:t> – </a:t>
            </a:r>
            <a:r>
              <a:rPr lang="en-US" sz="2600" dirty="0" err="1">
                <a:latin typeface="Poppins Bold" panose="00000800000000000000" charset="0"/>
                <a:cs typeface="Poppins Bold" panose="00000800000000000000" charset="0"/>
              </a:rPr>
              <a:t>Visão</a:t>
            </a:r>
            <a:r>
              <a:rPr lang="en-US" sz="2600" dirty="0">
                <a:latin typeface="Poppins Bold" panose="00000800000000000000" charset="0"/>
                <a:cs typeface="Poppins Bold" panose="00000800000000000000" charset="0"/>
              </a:rPr>
              <a:t> </a:t>
            </a:r>
            <a:r>
              <a:rPr lang="en-US" sz="2600" dirty="0" err="1">
                <a:latin typeface="Poppins Bold" panose="00000800000000000000" charset="0"/>
                <a:cs typeface="Poppins Bold" panose="00000800000000000000" charset="0"/>
              </a:rPr>
              <a:t>técnica</a:t>
            </a:r>
            <a:r>
              <a:rPr lang="en-US" sz="2600" dirty="0">
                <a:latin typeface="Poppins Bold" panose="00000800000000000000" charset="0"/>
                <a:cs typeface="Poppins Bold" panose="00000800000000000000" charset="0"/>
              </a:rPr>
              <a:t>;</a:t>
            </a:r>
          </a:p>
          <a:p>
            <a:pPr marL="687440" lvl="1" indent="-343720">
              <a:lnSpc>
                <a:spcPct val="150000"/>
              </a:lnSpc>
              <a:buFont typeface="Arial"/>
              <a:buChar char="•"/>
            </a:pPr>
            <a:r>
              <a:rPr lang="en-US" sz="2600" dirty="0">
                <a:latin typeface="Poppins Bold" panose="00000800000000000000" charset="0"/>
                <a:cs typeface="Poppins Bold" panose="00000800000000000000" charset="0"/>
              </a:rPr>
              <a:t>Storyboard;</a:t>
            </a:r>
          </a:p>
          <a:p>
            <a:pPr marL="687440" lvl="1" indent="-343720">
              <a:lnSpc>
                <a:spcPct val="150000"/>
              </a:lnSpc>
              <a:buFont typeface="Arial"/>
              <a:buChar char="•"/>
            </a:pPr>
            <a:r>
              <a:rPr lang="en-US" sz="2600" dirty="0">
                <a:latin typeface="Poppins Bold" panose="00000800000000000000" charset="0"/>
                <a:cs typeface="Poppins Bold" panose="00000800000000000000" charset="0"/>
              </a:rPr>
              <a:t>Proto-Persona.</a:t>
            </a:r>
          </a:p>
        </p:txBody>
      </p:sp>
      <p:pic>
        <p:nvPicPr>
          <p:cNvPr id="6" name="Imagem 5" descr="Ícone&#10;&#10;Descrição gerada automaticamente com confiança baixa">
            <a:extLst>
              <a:ext uri="{FF2B5EF4-FFF2-40B4-BE49-F238E27FC236}">
                <a16:creationId xmlns:a16="http://schemas.microsoft.com/office/drawing/2014/main" id="{8FF4F800-1743-A37B-EFFF-65B75B7A811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800" y="105525"/>
            <a:ext cx="1126282" cy="112628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1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/>
      <p:bldP spid="4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334</TotalTime>
  <Words>265</Words>
  <Application>Microsoft Office PowerPoint</Application>
  <PresentationFormat>Personalizar</PresentationFormat>
  <Paragraphs>89</Paragraphs>
  <Slides>13</Slides>
  <Notes>1</Notes>
  <HiddenSlides>0</HiddenSlides>
  <MMClips>4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13</vt:i4>
      </vt:variant>
    </vt:vector>
  </HeadingPairs>
  <TitlesOfParts>
    <vt:vector size="22" baseType="lpstr">
      <vt:lpstr>Calibri</vt:lpstr>
      <vt:lpstr>Wingdings</vt:lpstr>
      <vt:lpstr>Open Sauce Light</vt:lpstr>
      <vt:lpstr>Arial</vt:lpstr>
      <vt:lpstr>Poppins Medium</vt:lpstr>
      <vt:lpstr>Poppins Bold</vt:lpstr>
      <vt:lpstr>Open Sauce Bold</vt:lpstr>
      <vt:lpstr>Open Sauce Medium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Pixel Watchers</dc:title>
  <cp:lastModifiedBy>THIAGO CAMPANA BIAZON .</cp:lastModifiedBy>
  <cp:revision>7</cp:revision>
  <dcterms:created xsi:type="dcterms:W3CDTF">2006-08-16T00:00:00Z</dcterms:created>
  <dcterms:modified xsi:type="dcterms:W3CDTF">2023-10-23T03:41:37Z</dcterms:modified>
  <dc:identifier>DAFthdu2UIc</dc:identifier>
</cp:coreProperties>
</file>